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Patrick Hand SC" panose="020B0604020202020204" charset="0"/>
      <p:regular r:id="rId22"/>
    </p:embeddedFont>
    <p:embeddedFont>
      <p:font typeface="Oswald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Playfair Display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6d6a925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6d6a925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6d6a925f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6d6a925f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6d6a925f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6d6a925f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6d6a925f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6d6a925f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6d6a925f1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6d6a925f1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6d6a925f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6d6a925f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6f9721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6f9721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6d6a925f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6d6a925f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6d6a925f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6d6a925f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eeb37f832e56f5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eeb37f832e56f58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6f9721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6f9721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6f97216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6f97216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f9721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f97216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4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g"/><Relationship Id="rId5" Type="http://schemas.openxmlformats.org/officeDocument/2006/relationships/hyperlink" Target="http://drive.google.com/file/d/1mH3EDH2Mkr6u-VEUJJ4amK0c1XljTQh7/view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mKL-U5LMn8iVCKIPwabVQmAkZ5LqOAa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813500" y="136675"/>
            <a:ext cx="3204000" cy="33474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00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What have 3/4C been up to in Semester 1?</a:t>
            </a:r>
            <a:endParaRPr sz="4800">
              <a:solidFill>
                <a:srgbClr val="000000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699700" y="3925213"/>
            <a:ext cx="3204000" cy="590700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Mrs Cormack</a:t>
            </a:r>
            <a:r>
              <a:rPr lang="en">
                <a:solidFill>
                  <a:srgbClr val="0B5394"/>
                </a:solidFill>
              </a:rPr>
              <a:t>  </a:t>
            </a:r>
            <a:endParaRPr>
              <a:solidFill>
                <a:srgbClr val="0B5394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l="36339" r="36339"/>
          <a:stretch/>
        </p:blipFill>
        <p:spPr>
          <a:xfrm>
            <a:off x="76200" y="70650"/>
            <a:ext cx="1822202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l="69059" r="3620" b="1419"/>
          <a:stretch/>
        </p:blipFill>
        <p:spPr>
          <a:xfrm>
            <a:off x="1918900" y="70650"/>
            <a:ext cx="1863228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l="36339" r="36339"/>
          <a:stretch/>
        </p:blipFill>
        <p:spPr>
          <a:xfrm>
            <a:off x="3802650" y="70650"/>
            <a:ext cx="1822202" cy="500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1025" y="3484075"/>
            <a:ext cx="1472975" cy="14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ou've Got A Friend In Me - Toy Story Cover feat. Casey Abr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7834" y="44632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9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l="27813" r="27813"/>
          <a:stretch/>
        </p:blipFill>
        <p:spPr>
          <a:xfrm>
            <a:off x="82050" y="70650"/>
            <a:ext cx="2959498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/>
          </a:blip>
          <a:srcRect l="27813" r="27813"/>
          <a:stretch/>
        </p:blipFill>
        <p:spPr>
          <a:xfrm>
            <a:off x="3092251" y="70650"/>
            <a:ext cx="2959503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5">
            <a:alphaModFix/>
          </a:blip>
          <a:srcRect l="27813" r="27813"/>
          <a:stretch/>
        </p:blipFill>
        <p:spPr>
          <a:xfrm>
            <a:off x="6102449" y="70650"/>
            <a:ext cx="2959498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749975" y="4382725"/>
            <a:ext cx="8250300" cy="461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atrick Hand SC"/>
                <a:ea typeface="Patrick Hand SC"/>
                <a:cs typeface="Patrick Hand SC"/>
                <a:sym typeface="Patrick Hand SC"/>
              </a:rPr>
              <a:t>Discovering we love to code! Using Lego WeDo to build, engineer and code our creation to move. </a:t>
            </a:r>
            <a:endParaRPr sz="1800"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5525" y="4077000"/>
            <a:ext cx="1073150" cy="10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body" idx="4294967295"/>
          </p:nvPr>
        </p:nvSpPr>
        <p:spPr>
          <a:xfrm>
            <a:off x="6855600" y="70650"/>
            <a:ext cx="2181600" cy="49536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155CC"/>
                </a:solidFill>
              </a:rPr>
              <a:t>Being an engineer and code designer is tricky! We have to problem solve, use teamwork, and learn from our mistakes</a:t>
            </a:r>
            <a:endParaRPr sz="2200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1155CC"/>
              </a:solidFill>
            </a:endParaRPr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t="7778" b="7769"/>
          <a:stretch/>
        </p:blipFill>
        <p:spPr>
          <a:xfrm>
            <a:off x="76200" y="70650"/>
            <a:ext cx="4442400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l="16789" r="16796"/>
          <a:stretch/>
        </p:blipFill>
        <p:spPr>
          <a:xfrm>
            <a:off x="4594800" y="70650"/>
            <a:ext cx="2181594" cy="2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 title="IMG_0460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6776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39000" y="3547025"/>
            <a:ext cx="1431650" cy="143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78600" y="153775"/>
            <a:ext cx="2139300" cy="3084000"/>
          </a:xfrm>
          <a:prstGeom prst="rect">
            <a:avLst/>
          </a:prstGeom>
          <a:solidFill>
            <a:srgbClr val="FFE59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Why is </a:t>
            </a:r>
            <a:endParaRPr sz="32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it only </a:t>
            </a:r>
            <a:endParaRPr sz="32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Going</a:t>
            </a:r>
            <a:endParaRPr sz="32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endParaRPr sz="32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50" name="Google Shape;150;p24" title="IMG_045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325" y="0"/>
            <a:ext cx="68236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00" y="3412400"/>
            <a:ext cx="2139275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1700" y="1711825"/>
            <a:ext cx="1308625" cy="13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 l="5100" r="5100"/>
          <a:stretch/>
        </p:blipFill>
        <p:spPr>
          <a:xfrm>
            <a:off x="76200" y="76200"/>
            <a:ext cx="2959488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4">
            <a:alphaModFix/>
          </a:blip>
          <a:srcRect l="5100" r="5100"/>
          <a:stretch/>
        </p:blipFill>
        <p:spPr>
          <a:xfrm>
            <a:off x="76200" y="2606675"/>
            <a:ext cx="2959503" cy="24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5">
            <a:alphaModFix/>
          </a:blip>
          <a:srcRect l="5100" r="5100"/>
          <a:stretch/>
        </p:blipFill>
        <p:spPr>
          <a:xfrm>
            <a:off x="3106025" y="78875"/>
            <a:ext cx="5969700" cy="4985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3150" y="78875"/>
            <a:ext cx="1354150" cy="15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l="-1790" t="27469" r="1789" b="34500"/>
          <a:stretch/>
        </p:blipFill>
        <p:spPr>
          <a:xfrm>
            <a:off x="82050" y="66500"/>
            <a:ext cx="2959500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 rotWithShape="1">
          <a:blip r:embed="rId4">
            <a:alphaModFix/>
          </a:blip>
          <a:srcRect l="8840" r="8840"/>
          <a:stretch/>
        </p:blipFill>
        <p:spPr>
          <a:xfrm>
            <a:off x="3092251" y="70650"/>
            <a:ext cx="2959503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5">
            <a:alphaModFix/>
          </a:blip>
          <a:srcRect t="9858" b="9858"/>
          <a:stretch/>
        </p:blipFill>
        <p:spPr>
          <a:xfrm>
            <a:off x="6102449" y="70650"/>
            <a:ext cx="2959498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/>
        </p:nvSpPr>
        <p:spPr>
          <a:xfrm>
            <a:off x="0" y="4672650"/>
            <a:ext cx="6629100" cy="4002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 SC"/>
                <a:ea typeface="Patrick Hand SC"/>
                <a:cs typeface="Patrick Hand SC"/>
                <a:sym typeface="Patrick Hand SC"/>
              </a:rPr>
              <a:t>Planet Art using chalk pastels- practicing how to shade and add depth and dimensions to our work </a:t>
            </a:r>
            <a:endParaRPr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150" y="278950"/>
            <a:ext cx="1040550" cy="11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/>
          <p:cNvPicPr preferRelativeResize="0"/>
          <p:nvPr/>
        </p:nvPicPr>
        <p:blipFill rotWithShape="1">
          <a:blip r:embed="rId3">
            <a:alphaModFix/>
          </a:blip>
          <a:srcRect t="7778" b="7769"/>
          <a:stretch/>
        </p:blipFill>
        <p:spPr>
          <a:xfrm>
            <a:off x="76196" y="76200"/>
            <a:ext cx="4442399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4">
            <a:alphaModFix/>
          </a:blip>
          <a:srcRect l="16697" r="16697"/>
          <a:stretch/>
        </p:blipFill>
        <p:spPr>
          <a:xfrm>
            <a:off x="4613700" y="70650"/>
            <a:ext cx="4442400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76200" y="4601400"/>
            <a:ext cx="8001600" cy="47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atrick Hand SC"/>
                <a:ea typeface="Patrick Hand SC"/>
                <a:cs typeface="Patrick Hand SC"/>
                <a:sym typeface="Patrick Hand SC"/>
              </a:rPr>
              <a:t>Getting ready for our visit in the Planetarium. We were very excited and learnt so much!</a:t>
            </a:r>
            <a:endParaRPr sz="1900"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1625" y="4299025"/>
            <a:ext cx="844475" cy="7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t="-8481" b="2985"/>
          <a:stretch/>
        </p:blipFill>
        <p:spPr>
          <a:xfrm>
            <a:off x="152400" y="152400"/>
            <a:ext cx="4419599" cy="492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b="15789"/>
          <a:stretch/>
        </p:blipFill>
        <p:spPr>
          <a:xfrm rot="-5400000">
            <a:off x="4771612" y="473062"/>
            <a:ext cx="4057926" cy="41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5">
            <a:alphaModFix/>
          </a:blip>
          <a:srcRect t="3428" r="79422"/>
          <a:stretch/>
        </p:blipFill>
        <p:spPr>
          <a:xfrm rot="5400000">
            <a:off x="6545727" y="2740460"/>
            <a:ext cx="509695" cy="41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1098116" y="0"/>
            <a:ext cx="7311900" cy="477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Developing our persuasive writing skills … Poor Mrs Roche! </a:t>
            </a:r>
            <a:endParaRPr sz="1900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50" y="0"/>
            <a:ext cx="995850" cy="9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l="10542" r="10542"/>
          <a:stretch/>
        </p:blipFill>
        <p:spPr>
          <a:xfrm>
            <a:off x="81675" y="161125"/>
            <a:ext cx="4249703" cy="482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 l="5102" t="8340" r="22112"/>
          <a:stretch/>
        </p:blipFill>
        <p:spPr>
          <a:xfrm rot="5400000">
            <a:off x="4301212" y="325336"/>
            <a:ext cx="4823724" cy="448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625" y="213700"/>
            <a:ext cx="1243525" cy="12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5CC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 rotWithShape="1">
          <a:blip r:embed="rId3">
            <a:alphaModFix/>
          </a:blip>
          <a:srcRect t="13294" b="12312"/>
          <a:stretch/>
        </p:blipFill>
        <p:spPr>
          <a:xfrm rot="-5400000">
            <a:off x="-131438" y="296690"/>
            <a:ext cx="4944248" cy="455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4">
            <a:alphaModFix/>
          </a:blip>
          <a:srcRect t="18913" b="18913"/>
          <a:stretch/>
        </p:blipFill>
        <p:spPr>
          <a:xfrm rot="10800000">
            <a:off x="4719650" y="132448"/>
            <a:ext cx="4145050" cy="487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>
            <a:spLocks noGrp="1"/>
          </p:cNvSpPr>
          <p:nvPr>
            <p:ph type="body" idx="4294967295"/>
          </p:nvPr>
        </p:nvSpPr>
        <p:spPr>
          <a:xfrm>
            <a:off x="1703472" y="4639500"/>
            <a:ext cx="6057900" cy="5040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274E13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Handwriting success! Cursive can be tricky to learn</a:t>
            </a:r>
            <a:endParaRPr sz="2400">
              <a:solidFill>
                <a:srgbClr val="274E13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18E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409825" y="381375"/>
            <a:ext cx="8460900" cy="3566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Thanks for taking a trip down memory lane with us!</a:t>
            </a:r>
            <a:endParaRPr sz="3600">
              <a:solidFill>
                <a:schemeClr val="lt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We look forward to seeing everyone during Education Week in Term 3 for our open classrooms</a:t>
            </a:r>
            <a:endParaRPr sz="3600">
              <a:solidFill>
                <a:schemeClr val="lt1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900" y="3192575"/>
            <a:ext cx="1950925" cy="195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t="12501" b="12501"/>
          <a:stretch/>
        </p:blipFill>
        <p:spPr>
          <a:xfrm>
            <a:off x="-200" y="0"/>
            <a:ext cx="914440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body" idx="4294967295"/>
          </p:nvPr>
        </p:nvSpPr>
        <p:spPr>
          <a:xfrm>
            <a:off x="6530700" y="134513"/>
            <a:ext cx="2488200" cy="701400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atrick Hand SC"/>
                <a:ea typeface="Patrick Hand SC"/>
                <a:cs typeface="Patrick Hand SC"/>
                <a:sym typeface="Patrick Hand SC"/>
              </a:rPr>
              <a:t>Easter hat madness!</a:t>
            </a:r>
            <a:endParaRPr sz="2400"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9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 idx="4294967295"/>
          </p:nvPr>
        </p:nvSpPr>
        <p:spPr>
          <a:xfrm>
            <a:off x="243425" y="165225"/>
            <a:ext cx="8520600" cy="1120800"/>
          </a:xfrm>
          <a:prstGeom prst="rect">
            <a:avLst/>
          </a:prstGeom>
          <a:solidFill>
            <a:srgbClr val="F4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 SC"/>
                <a:ea typeface="Patrick Hand SC"/>
                <a:cs typeface="Patrick Hand SC"/>
                <a:sym typeface="Patrick Hand SC"/>
              </a:rPr>
              <a:t>A fantastic effort 3/4C! </a:t>
            </a:r>
            <a:endParaRPr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trick Hand SC"/>
                <a:ea typeface="Patrick Hand SC"/>
                <a:cs typeface="Patrick Hand SC"/>
                <a:sym typeface="Patrick Hand SC"/>
              </a:rPr>
              <a:t>Thank you for all your help making our hats amazing!</a:t>
            </a:r>
            <a:r>
              <a:rPr lang="en"/>
              <a:t> 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l="3985" r="3976"/>
          <a:stretch/>
        </p:blipFill>
        <p:spPr>
          <a:xfrm>
            <a:off x="83275" y="2139700"/>
            <a:ext cx="2959498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4">
            <a:alphaModFix/>
          </a:blip>
          <a:srcRect t="19441" b="19441"/>
          <a:stretch/>
        </p:blipFill>
        <p:spPr>
          <a:xfrm>
            <a:off x="3098025" y="1365900"/>
            <a:ext cx="2959475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t="19441" b="19441"/>
          <a:stretch/>
        </p:blipFill>
        <p:spPr>
          <a:xfrm>
            <a:off x="6184500" y="2139700"/>
            <a:ext cx="2959498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0825" y="56750"/>
            <a:ext cx="993175" cy="99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t="18577" b="18577"/>
          <a:stretch/>
        </p:blipFill>
        <p:spPr>
          <a:xfrm>
            <a:off x="76200" y="76200"/>
            <a:ext cx="5969694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>
            <a:spLocks noGrp="1"/>
          </p:cNvSpPr>
          <p:nvPr>
            <p:ph type="body" idx="4294967295"/>
          </p:nvPr>
        </p:nvSpPr>
        <p:spPr>
          <a:xfrm>
            <a:off x="229675" y="4386050"/>
            <a:ext cx="3854400" cy="5691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500">
                <a:solidFill>
                  <a:srgbClr val="0000FF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International Play Day </a:t>
            </a:r>
            <a:endParaRPr sz="2500">
              <a:solidFill>
                <a:srgbClr val="0000FF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6096600" y="76200"/>
            <a:ext cx="2959498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5">
            <a:alphaModFix/>
          </a:blip>
          <a:srcRect l="5100" r="5100"/>
          <a:stretch/>
        </p:blipFill>
        <p:spPr>
          <a:xfrm>
            <a:off x="6096600" y="2723501"/>
            <a:ext cx="2959498" cy="235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400" y="4167063"/>
            <a:ext cx="911325" cy="9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t="7778" b="7769"/>
          <a:stretch/>
        </p:blipFill>
        <p:spPr>
          <a:xfrm>
            <a:off x="76196" y="76200"/>
            <a:ext cx="4442400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t="7778" b="7769"/>
          <a:stretch/>
        </p:blipFill>
        <p:spPr>
          <a:xfrm>
            <a:off x="4613700" y="70650"/>
            <a:ext cx="4442400" cy="50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l="27813" r="27813"/>
          <a:stretch/>
        </p:blipFill>
        <p:spPr>
          <a:xfrm>
            <a:off x="82050" y="70650"/>
            <a:ext cx="2959498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l="10554" r="10562"/>
          <a:stretch/>
        </p:blipFill>
        <p:spPr>
          <a:xfrm>
            <a:off x="3092251" y="70650"/>
            <a:ext cx="2959506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5">
            <a:alphaModFix/>
          </a:blip>
          <a:srcRect l="27906" r="27902"/>
          <a:stretch/>
        </p:blipFill>
        <p:spPr>
          <a:xfrm>
            <a:off x="6102449" y="70650"/>
            <a:ext cx="2959500" cy="500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82050" y="4348575"/>
            <a:ext cx="8979900" cy="7695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atrick Hand SC"/>
                <a:ea typeface="Patrick Hand SC"/>
                <a:cs typeface="Patrick Hand SC"/>
                <a:sym typeface="Patrick Hand SC"/>
              </a:rPr>
              <a:t>Taking pride in our school by participating in Clean Up Australia Day and writing about our </a:t>
            </a:r>
            <a:endParaRPr sz="1900"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Patrick Hand SC"/>
                <a:ea typeface="Patrick Hand SC"/>
                <a:cs typeface="Patrick Hand SC"/>
                <a:sym typeface="Patrick Hand SC"/>
              </a:rPr>
              <a:t>reasons why we do it with friends</a:t>
            </a:r>
            <a:endParaRPr sz="1900"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87300" y="4076553"/>
            <a:ext cx="1074650" cy="10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4294967295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D9EAD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FF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Working hard on our multiplication and division facts by playing </a:t>
            </a:r>
            <a:endParaRPr sz="2400">
              <a:solidFill>
                <a:srgbClr val="FF00FF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FF00FF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collaboratively</a:t>
            </a:r>
            <a:endParaRPr sz="2400">
              <a:solidFill>
                <a:srgbClr val="FF00FF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t="7778" b="7769"/>
          <a:stretch/>
        </p:blipFill>
        <p:spPr>
          <a:xfrm>
            <a:off x="76200" y="70650"/>
            <a:ext cx="4442400" cy="50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>
            <a:alphaModFix/>
          </a:blip>
          <a:srcRect l="16789" r="16796"/>
          <a:stretch/>
        </p:blipFill>
        <p:spPr>
          <a:xfrm>
            <a:off x="4594800" y="70650"/>
            <a:ext cx="2181594" cy="2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5">
            <a:alphaModFix/>
          </a:blip>
          <a:srcRect t="13028" b="13028"/>
          <a:stretch/>
        </p:blipFill>
        <p:spPr>
          <a:xfrm>
            <a:off x="4594800" y="2609250"/>
            <a:ext cx="4442397" cy="2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5227" y="1413450"/>
            <a:ext cx="901975" cy="9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/>
          </a:blip>
          <a:srcRect t="7820" b="7820"/>
          <a:stretch/>
        </p:blipFill>
        <p:spPr>
          <a:xfrm>
            <a:off x="4571100" y="0"/>
            <a:ext cx="45729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00950" y="603150"/>
            <a:ext cx="4262700" cy="3937200"/>
          </a:xfrm>
          <a:prstGeom prst="rect">
            <a:avLst/>
          </a:prstGeom>
          <a:solidFill>
            <a:srgbClr val="C9DAF8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Division dominoes are a fun way to recognise different number combinations</a:t>
            </a:r>
            <a:r>
              <a:rPr lang="en">
                <a:solidFill>
                  <a:srgbClr val="0B5394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 </a:t>
            </a:r>
            <a:endParaRPr>
              <a:solidFill>
                <a:srgbClr val="0B5394"/>
              </a:solidFill>
              <a:latin typeface="Patrick Hand SC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5450" y="0"/>
            <a:ext cx="1053700" cy="10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t="18678" b="18684"/>
          <a:stretch/>
        </p:blipFill>
        <p:spPr>
          <a:xfrm>
            <a:off x="76200" y="76200"/>
            <a:ext cx="2959491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4">
            <a:alphaModFix/>
          </a:blip>
          <a:srcRect t="18678" b="18684"/>
          <a:stretch/>
        </p:blipFill>
        <p:spPr>
          <a:xfrm>
            <a:off x="76200" y="2606675"/>
            <a:ext cx="2959506" cy="247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5">
            <a:alphaModFix/>
          </a:blip>
          <a:srcRect t="18678" b="18684"/>
          <a:stretch/>
        </p:blipFill>
        <p:spPr>
          <a:xfrm>
            <a:off x="3092250" y="76200"/>
            <a:ext cx="5969701" cy="4985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On-screen Show (16:9)</PresentationFormat>
  <Paragraphs>24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Patrick Hand SC</vt:lpstr>
      <vt:lpstr>Oswald</vt:lpstr>
      <vt:lpstr>Montserrat</vt:lpstr>
      <vt:lpstr>Arial</vt:lpstr>
      <vt:lpstr>Playfair Display</vt:lpstr>
      <vt:lpstr>Pop</vt:lpstr>
      <vt:lpstr>What have 3/4C been up to in Semester 1?</vt:lpstr>
      <vt:lpstr>PowerPoint Presentation</vt:lpstr>
      <vt:lpstr>A fantastic effort 3/4C!  Thank you for all your help making our hats amazing! </vt:lpstr>
      <vt:lpstr>PowerPoint Presentation</vt:lpstr>
      <vt:lpstr>PowerPoint Presentation</vt:lpstr>
      <vt:lpstr>PowerPoint Presentation</vt:lpstr>
      <vt:lpstr>PowerPoint Presentation</vt:lpstr>
      <vt:lpstr>Division dominoes are a fun way to recognise different number combinations </vt:lpstr>
      <vt:lpstr>PowerPoint Presentation</vt:lpstr>
      <vt:lpstr>PowerPoint Presentation</vt:lpstr>
      <vt:lpstr>PowerPoint Presentation</vt:lpstr>
      <vt:lpstr>Why is  it only  Going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3/4C been up to in Semester 1?</dc:title>
  <dc:creator>Gregory Keary</dc:creator>
  <cp:lastModifiedBy>Gregory Keary</cp:lastModifiedBy>
  <cp:revision>1</cp:revision>
  <dcterms:modified xsi:type="dcterms:W3CDTF">2021-06-24T04:28:55Z</dcterms:modified>
</cp:coreProperties>
</file>