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Source Sans Pro" panose="020B0604020202020204" charset="0"/>
      <p:regular r:id="rId9"/>
      <p:bold r:id="rId10"/>
      <p:italic r:id="rId11"/>
      <p:boldItalic r:id="rId12"/>
    </p:embeddedFont>
    <p:embeddedFont>
      <p:font typeface="Nunito" panose="020B0604020202020204" charset="0"/>
      <p:regular r:id="rId13"/>
      <p:bold r:id="rId14"/>
      <p:italic r:id="rId15"/>
      <p:boldItalic r:id="rId16"/>
    </p:embeddedFont>
    <p:embeddedFont>
      <p:font typeface="Caveat" panose="020B060402020202020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1e102fef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e1e102fef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1e102fef9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e1e102fef9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e1e102fef9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e1e102fef9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e1e102fef9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e1e102fef9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e1e102fef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e1e102fef9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18" Type="http://schemas.openxmlformats.org/officeDocument/2006/relationships/image" Target="../media/image3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17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jpg"/><Relationship Id="rId20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5" Type="http://schemas.openxmlformats.org/officeDocument/2006/relationships/image" Target="../media/image33.jpg"/><Relationship Id="rId10" Type="http://schemas.openxmlformats.org/officeDocument/2006/relationships/image" Target="../media/image28.jpg"/><Relationship Id="rId19" Type="http://schemas.openxmlformats.org/officeDocument/2006/relationships/image" Target="../media/image37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Relationship Id="rId14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10400" y="642325"/>
            <a:ext cx="2939700" cy="3858900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What have KH been up to in Semester 1?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900" y="400863"/>
            <a:ext cx="5789097" cy="4341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200" y="152400"/>
            <a:ext cx="1117901" cy="149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6100" y="1826513"/>
            <a:ext cx="1117901" cy="1490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6925" y="152388"/>
            <a:ext cx="1117901" cy="1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3625" y="1826513"/>
            <a:ext cx="1117901" cy="1490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2838" y="152400"/>
            <a:ext cx="1117901" cy="1490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51150" y="1826525"/>
            <a:ext cx="1117901" cy="149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08773" y="152400"/>
            <a:ext cx="1117901" cy="1490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78677" y="1826538"/>
            <a:ext cx="1117901" cy="149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83991" y="3449467"/>
            <a:ext cx="1117901" cy="1490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59899" y="3449463"/>
            <a:ext cx="1117901" cy="149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35791" y="3449467"/>
            <a:ext cx="1117901" cy="1490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811692" y="3449467"/>
            <a:ext cx="1117901" cy="1490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99473" y="152388"/>
            <a:ext cx="1117901" cy="1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768566" y="1826475"/>
            <a:ext cx="1117901" cy="149053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266425" y="3856188"/>
            <a:ext cx="3729900" cy="6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Caveat"/>
                <a:ea typeface="Caveat"/>
                <a:cs typeface="Caveat"/>
                <a:sym typeface="Caveat"/>
              </a:rPr>
              <a:t>Easter Hat Parade</a:t>
            </a:r>
            <a:endParaRPr sz="3200" b="1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Clean Up Australia Day</a:t>
            </a:r>
            <a:endParaRPr b="1"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3975" y="2515950"/>
            <a:ext cx="1875398" cy="250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4822" y="1220813"/>
            <a:ext cx="2082252" cy="27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3975" y="110725"/>
            <a:ext cx="1820348" cy="242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201" y="1556100"/>
            <a:ext cx="2595276" cy="346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5662" y="1220825"/>
            <a:ext cx="2082252" cy="2776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311700" y="319200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Maths</a:t>
            </a:r>
            <a:endParaRPr b="1"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75" y="942600"/>
            <a:ext cx="1444474" cy="192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6150" y="140325"/>
            <a:ext cx="1283351" cy="171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3751" y="1886313"/>
            <a:ext cx="1028160" cy="137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50" y="3060718"/>
            <a:ext cx="1484602" cy="1979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56151" y="3292042"/>
            <a:ext cx="1283351" cy="171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71500" y="1886313"/>
            <a:ext cx="1002006" cy="1336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22575" y="140312"/>
            <a:ext cx="1283351" cy="171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72738" y="3329041"/>
            <a:ext cx="1283351" cy="171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30063" y="140304"/>
            <a:ext cx="1283351" cy="171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06513" y="140312"/>
            <a:ext cx="1283351" cy="171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093110" y="140325"/>
            <a:ext cx="1283351" cy="171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033125" y="1903754"/>
            <a:ext cx="1001998" cy="1335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276500" y="1886325"/>
            <a:ext cx="1001998" cy="133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554750" y="1903750"/>
            <a:ext cx="1002002" cy="133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589362" y="3292050"/>
            <a:ext cx="1283351" cy="1711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106526" y="3292050"/>
            <a:ext cx="1283351" cy="171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622576" y="3292050"/>
            <a:ext cx="1283351" cy="171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763241" y="1903750"/>
            <a:ext cx="1001998" cy="1335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0695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STEM Challenges</a:t>
            </a:r>
            <a:endParaRPr b="1"/>
          </a:p>
        </p:txBody>
      </p:sp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20825"/>
            <a:ext cx="5027031" cy="377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1831" y="152400"/>
            <a:ext cx="3659771" cy="2744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4344225" y="152400"/>
            <a:ext cx="9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Designing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3910725" y="751875"/>
            <a:ext cx="126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Presenting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3002" y="2931226"/>
            <a:ext cx="1775473" cy="133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2050" y="3488331"/>
            <a:ext cx="2003702" cy="150276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/>
        </p:nvSpPr>
        <p:spPr>
          <a:xfrm>
            <a:off x="5705950" y="4296825"/>
            <a:ext cx="131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Building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2676025" y="2502425"/>
            <a:ext cx="15312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Literacy</a:t>
            </a:r>
            <a:endParaRPr b="1"/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5250" y="2652175"/>
            <a:ext cx="1826350" cy="243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8903" y="152400"/>
            <a:ext cx="1826350" cy="243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3064" y="152400"/>
            <a:ext cx="1826350" cy="243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5275" y="152400"/>
            <a:ext cx="1826350" cy="2435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72701" y="2652175"/>
            <a:ext cx="1826350" cy="243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05813" y="2998387"/>
            <a:ext cx="2712151" cy="203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4725" y="152400"/>
            <a:ext cx="1826350" cy="243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4725" y="2652170"/>
            <a:ext cx="1826350" cy="2435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Microsoft Office PowerPoint</Application>
  <PresentationFormat>On-screen Show (16:9)</PresentationFormat>
  <Paragraphs>9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Source Sans Pro</vt:lpstr>
      <vt:lpstr>Nunito</vt:lpstr>
      <vt:lpstr>Arial</vt:lpstr>
      <vt:lpstr>Caveat</vt:lpstr>
      <vt:lpstr>Simple Light</vt:lpstr>
      <vt:lpstr>What have KH been up to in Semester 1?</vt:lpstr>
      <vt:lpstr>PowerPoint Presentation</vt:lpstr>
      <vt:lpstr>Clean Up Australia Day</vt:lpstr>
      <vt:lpstr>Maths</vt:lpstr>
      <vt:lpstr>STEM Challenges</vt:lpstr>
      <vt:lpstr>Literacy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have KH been up to in Semester 1?</dc:title>
  <dc:creator>Gregory Keary</dc:creator>
  <cp:lastModifiedBy>Gregory Keary</cp:lastModifiedBy>
  <cp:revision>1</cp:revision>
  <dcterms:modified xsi:type="dcterms:W3CDTF">2021-06-25T06:49:50Z</dcterms:modified>
</cp:coreProperties>
</file>