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embeddedFontLst>
    <p:embeddedFont>
      <p:font typeface="Homemade Apple" panose="020B0604020202020204" charset="0"/>
      <p:regular r:id="rId15"/>
    </p:embeddedFont>
    <p:embeddedFont>
      <p:font typeface="Amatic SC" panose="020B0604020202020204" charset="-79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entury Gothic" panose="020B0502020202020204" pitchFamily="34" charset="0"/>
      <p:regular r:id="rId22"/>
      <p:bold r:id="rId23"/>
      <p:italic r:id="rId24"/>
      <p:boldItalic r:id="rId25"/>
    </p:embeddedFont>
    <p:embeddedFont>
      <p:font typeface="Barlow Condensed" panose="020B0604020202020204" charset="0"/>
      <p:regular r:id="rId26"/>
      <p:bold r:id="rId27"/>
      <p:italic r:id="rId28"/>
      <p:boldItalic r:id="rId29"/>
    </p:embeddedFont>
    <p:embeddedFont>
      <p:font typeface="Poppins" panose="020B060402020202020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e109d1dc55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ge109d1dc55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e109d1dc55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ge109d1dc55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12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11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1_Scrapbook_Template_SlidesMania_1">
  <p:cSld name="0071_Scrapbook_Template_SlidesMania_1">
    <p:bg>
      <p:bgPr>
        <a:solidFill>
          <a:schemeClr val="lt1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8;p2"/>
          <p:cNvGrpSpPr/>
          <p:nvPr/>
        </p:nvGrpSpPr>
        <p:grpSpPr>
          <a:xfrm rot="-796307">
            <a:off x="5709454" y="3023944"/>
            <a:ext cx="2621902" cy="525625"/>
            <a:chOff x="1959429" y="497437"/>
            <a:chExt cx="2976464" cy="655200"/>
          </a:xfrm>
        </p:grpSpPr>
        <p:sp>
          <p:nvSpPr>
            <p:cNvPr id="9" name="Google Shape;9;p2"/>
            <p:cNvSpPr/>
            <p:nvPr/>
          </p:nvSpPr>
          <p:spPr>
            <a:xfrm>
              <a:off x="1959429" y="497437"/>
              <a:ext cx="793102" cy="655200"/>
            </a:xfrm>
            <a:prstGeom prst="rect">
              <a:avLst/>
            </a:prstGeom>
            <a:solidFill>
              <a:srgbClr val="C8D2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0;p2"/>
            <p:cNvSpPr/>
            <p:nvPr/>
          </p:nvSpPr>
          <p:spPr>
            <a:xfrm>
              <a:off x="2631232" y="497437"/>
              <a:ext cx="2304661" cy="653143"/>
            </a:xfrm>
            <a:prstGeom prst="rect">
              <a:avLst/>
            </a:prstGeom>
            <a:solidFill>
              <a:srgbClr val="C8D2BC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oogle Shape;11;p2"/>
          <p:cNvGrpSpPr/>
          <p:nvPr/>
        </p:nvGrpSpPr>
        <p:grpSpPr>
          <a:xfrm rot="-796307">
            <a:off x="5548987" y="2378831"/>
            <a:ext cx="2621902" cy="525625"/>
            <a:chOff x="1959429" y="497437"/>
            <a:chExt cx="2976464" cy="655200"/>
          </a:xfrm>
        </p:grpSpPr>
        <p:sp>
          <p:nvSpPr>
            <p:cNvPr id="12" name="Google Shape;12;p2"/>
            <p:cNvSpPr/>
            <p:nvPr/>
          </p:nvSpPr>
          <p:spPr>
            <a:xfrm>
              <a:off x="1959429" y="497437"/>
              <a:ext cx="793102" cy="655200"/>
            </a:xfrm>
            <a:prstGeom prst="rect">
              <a:avLst/>
            </a:prstGeom>
            <a:solidFill>
              <a:srgbClr val="F0D77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631232" y="497437"/>
              <a:ext cx="2304661" cy="653143"/>
            </a:xfrm>
            <a:prstGeom prst="rect">
              <a:avLst/>
            </a:prstGeom>
            <a:solidFill>
              <a:srgbClr val="F0D77D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-796307">
            <a:off x="5396132" y="1755016"/>
            <a:ext cx="2621902" cy="525625"/>
            <a:chOff x="1959429" y="497437"/>
            <a:chExt cx="2976464" cy="655200"/>
          </a:xfrm>
        </p:grpSpPr>
        <p:sp>
          <p:nvSpPr>
            <p:cNvPr id="15" name="Google Shape;15;p2"/>
            <p:cNvSpPr/>
            <p:nvPr/>
          </p:nvSpPr>
          <p:spPr>
            <a:xfrm>
              <a:off x="1959429" y="497437"/>
              <a:ext cx="793102" cy="655200"/>
            </a:xfrm>
            <a:prstGeom prst="rect">
              <a:avLst/>
            </a:prstGeom>
            <a:solidFill>
              <a:srgbClr val="E2BCC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631232" y="497437"/>
              <a:ext cx="2304661" cy="653143"/>
            </a:xfrm>
            <a:prstGeom prst="rect">
              <a:avLst/>
            </a:prstGeom>
            <a:solidFill>
              <a:srgbClr val="E2BCC9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796307">
            <a:off x="5238941" y="1083133"/>
            <a:ext cx="2621902" cy="525625"/>
            <a:chOff x="1959429" y="497437"/>
            <a:chExt cx="2976464" cy="655200"/>
          </a:xfrm>
        </p:grpSpPr>
        <p:sp>
          <p:nvSpPr>
            <p:cNvPr id="18" name="Google Shape;18;p2"/>
            <p:cNvSpPr/>
            <p:nvPr/>
          </p:nvSpPr>
          <p:spPr>
            <a:xfrm>
              <a:off x="1959429" y="497437"/>
              <a:ext cx="793102" cy="655200"/>
            </a:xfrm>
            <a:prstGeom prst="rect">
              <a:avLst/>
            </a:prstGeom>
            <a:solidFill>
              <a:srgbClr val="C2B5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631232" y="497437"/>
              <a:ext cx="2304661" cy="653143"/>
            </a:xfrm>
            <a:prstGeom prst="rect">
              <a:avLst/>
            </a:prstGeom>
            <a:solidFill>
              <a:srgbClr val="C2B5D8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796307">
            <a:off x="5086086" y="459318"/>
            <a:ext cx="2621902" cy="525625"/>
            <a:chOff x="1959429" y="497437"/>
            <a:chExt cx="2976464" cy="655200"/>
          </a:xfrm>
        </p:grpSpPr>
        <p:sp>
          <p:nvSpPr>
            <p:cNvPr id="21" name="Google Shape;21;p2"/>
            <p:cNvSpPr/>
            <p:nvPr/>
          </p:nvSpPr>
          <p:spPr>
            <a:xfrm>
              <a:off x="1959429" y="497437"/>
              <a:ext cx="793102" cy="655200"/>
            </a:xfrm>
            <a:prstGeom prst="rect">
              <a:avLst/>
            </a:prstGeom>
            <a:solidFill>
              <a:srgbClr val="B1C4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631232" y="497437"/>
              <a:ext cx="2304661" cy="653143"/>
            </a:xfrm>
            <a:prstGeom prst="rect">
              <a:avLst/>
            </a:prstGeom>
            <a:solidFill>
              <a:srgbClr val="B1C4DA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" name="Google Shape;23;p2" descr="Imagen que contiene pared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688480">
            <a:off x="1397240" y="-148690"/>
            <a:ext cx="5859263" cy="691521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4" name="Google Shape;24;p2"/>
          <p:cNvSpPr/>
          <p:nvPr/>
        </p:nvSpPr>
        <p:spPr>
          <a:xfrm rot="-6078961">
            <a:off x="2072289" y="6440925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"/>
          <p:cNvSpPr/>
          <p:nvPr/>
        </p:nvSpPr>
        <p:spPr>
          <a:xfrm rot="-6078961">
            <a:off x="1861204" y="5452134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"/>
          <p:cNvSpPr/>
          <p:nvPr/>
        </p:nvSpPr>
        <p:spPr>
          <a:xfrm rot="-6078961">
            <a:off x="1663774" y="4399476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"/>
          <p:cNvSpPr/>
          <p:nvPr/>
        </p:nvSpPr>
        <p:spPr>
          <a:xfrm rot="-6078961">
            <a:off x="1436144" y="3328008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"/>
          <p:cNvSpPr/>
          <p:nvPr/>
        </p:nvSpPr>
        <p:spPr>
          <a:xfrm rot="-6078961">
            <a:off x="1233449" y="2268022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"/>
          <p:cNvSpPr/>
          <p:nvPr/>
        </p:nvSpPr>
        <p:spPr>
          <a:xfrm rot="-6078961">
            <a:off x="1805832" y="5495261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"/>
          <p:cNvSpPr/>
          <p:nvPr/>
        </p:nvSpPr>
        <p:spPr>
          <a:xfrm rot="-6078961">
            <a:off x="1781983" y="5401127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"/>
          <p:cNvSpPr/>
          <p:nvPr/>
        </p:nvSpPr>
        <p:spPr>
          <a:xfrm rot="-6078961">
            <a:off x="1589286" y="4438186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 rot="-6078961">
            <a:off x="1575077" y="4342122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 rot="-6078961">
            <a:off x="1377096" y="3377811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 rot="-6078961">
            <a:off x="1353246" y="3283677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/>
          <p:nvPr/>
        </p:nvSpPr>
        <p:spPr>
          <a:xfrm rot="-6078961">
            <a:off x="1170191" y="2318807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"/>
          <p:cNvSpPr/>
          <p:nvPr/>
        </p:nvSpPr>
        <p:spPr>
          <a:xfrm rot="-6078961">
            <a:off x="1146341" y="2224673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 rot="-6078961">
            <a:off x="1009795" y="121642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"/>
          <p:cNvSpPr/>
          <p:nvPr/>
        </p:nvSpPr>
        <p:spPr>
          <a:xfrm rot="-6078961">
            <a:off x="955777" y="1247329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"/>
          <p:cNvSpPr/>
          <p:nvPr/>
        </p:nvSpPr>
        <p:spPr>
          <a:xfrm rot="-6078961">
            <a:off x="931927" y="1153195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"/>
          <p:cNvSpPr/>
          <p:nvPr/>
        </p:nvSpPr>
        <p:spPr>
          <a:xfrm rot="-6078961">
            <a:off x="1979632" y="6489033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"/>
          <p:cNvSpPr/>
          <p:nvPr/>
        </p:nvSpPr>
        <p:spPr>
          <a:xfrm rot="-6078961">
            <a:off x="1965423" y="6392969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2"/>
          <p:cNvSpPr/>
          <p:nvPr/>
        </p:nvSpPr>
        <p:spPr>
          <a:xfrm rot="-6078961">
            <a:off x="1965162" y="5924567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2"/>
          <p:cNvSpPr/>
          <p:nvPr/>
        </p:nvSpPr>
        <p:spPr>
          <a:xfrm rot="-6078961">
            <a:off x="1756006" y="4945417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2"/>
          <p:cNvSpPr/>
          <p:nvPr/>
        </p:nvSpPr>
        <p:spPr>
          <a:xfrm rot="-6078961">
            <a:off x="1556647" y="3883118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2"/>
          <p:cNvSpPr/>
          <p:nvPr/>
        </p:nvSpPr>
        <p:spPr>
          <a:xfrm rot="-6078961">
            <a:off x="1332875" y="2830932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2"/>
          <p:cNvSpPr/>
          <p:nvPr/>
        </p:nvSpPr>
        <p:spPr>
          <a:xfrm rot="-6078961">
            <a:off x="1126322" y="1751665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2"/>
          <p:cNvSpPr/>
          <p:nvPr/>
        </p:nvSpPr>
        <p:spPr>
          <a:xfrm rot="-6078961">
            <a:off x="1698705" y="4978903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2"/>
          <p:cNvSpPr/>
          <p:nvPr/>
        </p:nvSpPr>
        <p:spPr>
          <a:xfrm rot="-6078961">
            <a:off x="1674855" y="4884769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2"/>
          <p:cNvSpPr/>
          <p:nvPr/>
        </p:nvSpPr>
        <p:spPr>
          <a:xfrm rot="-6078961">
            <a:off x="1482159" y="3921828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2"/>
          <p:cNvSpPr/>
          <p:nvPr/>
        </p:nvSpPr>
        <p:spPr>
          <a:xfrm rot="-6078961">
            <a:off x="1467950" y="3825765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2"/>
          <p:cNvSpPr/>
          <p:nvPr/>
        </p:nvSpPr>
        <p:spPr>
          <a:xfrm rot="-6078961">
            <a:off x="1269969" y="2861453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2"/>
          <p:cNvSpPr/>
          <p:nvPr/>
        </p:nvSpPr>
        <p:spPr>
          <a:xfrm rot="-6078961">
            <a:off x="1246119" y="2767319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2"/>
          <p:cNvSpPr/>
          <p:nvPr/>
        </p:nvSpPr>
        <p:spPr>
          <a:xfrm rot="-6078961">
            <a:off x="1063063" y="1802449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2"/>
          <p:cNvSpPr/>
          <p:nvPr/>
        </p:nvSpPr>
        <p:spPr>
          <a:xfrm rot="-6078961">
            <a:off x="1039214" y="1708315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2"/>
          <p:cNvSpPr/>
          <p:nvPr/>
        </p:nvSpPr>
        <p:spPr>
          <a:xfrm rot="-6078961">
            <a:off x="910145" y="687324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2"/>
          <p:cNvSpPr/>
          <p:nvPr/>
        </p:nvSpPr>
        <p:spPr>
          <a:xfrm rot="-6078961">
            <a:off x="856361" y="719402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2"/>
          <p:cNvSpPr/>
          <p:nvPr/>
        </p:nvSpPr>
        <p:spPr>
          <a:xfrm rot="-6078961">
            <a:off x="822870" y="627197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2"/>
          <p:cNvSpPr/>
          <p:nvPr/>
        </p:nvSpPr>
        <p:spPr>
          <a:xfrm rot="-6078961">
            <a:off x="1872505" y="5972675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2"/>
          <p:cNvSpPr/>
          <p:nvPr/>
        </p:nvSpPr>
        <p:spPr>
          <a:xfrm rot="-6078961">
            <a:off x="1858296" y="5876612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2"/>
          <p:cNvSpPr/>
          <p:nvPr/>
        </p:nvSpPr>
        <p:spPr>
          <a:xfrm rot="-6078961">
            <a:off x="2170988" y="692809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"/>
          <p:cNvSpPr/>
          <p:nvPr/>
        </p:nvSpPr>
        <p:spPr>
          <a:xfrm rot="-6078961">
            <a:off x="2078331" y="6976199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"/>
          <p:cNvSpPr/>
          <p:nvPr/>
        </p:nvSpPr>
        <p:spPr>
          <a:xfrm rot="-6078961">
            <a:off x="2064122" y="6880135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1_Scrapbook_Template_SlidesMania_2">
  <p:cSld name="0071_Scrapbook_Template_SlidesMania_2">
    <p:bg>
      <p:bgPr>
        <a:solidFill>
          <a:srgbClr val="7153A0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3" descr="Imagen que contiene pared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33806" y="94279"/>
            <a:ext cx="5859263" cy="668324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65" name="Google Shape;65;p3" descr="Imagen que contiene pared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6812" y="93168"/>
            <a:ext cx="5859263" cy="668324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6" name="Google Shape;66;p3"/>
          <p:cNvSpPr/>
          <p:nvPr/>
        </p:nvSpPr>
        <p:spPr>
          <a:xfrm rot="-5400000">
            <a:off x="5771336" y="598534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3"/>
          <p:cNvSpPr/>
          <p:nvPr/>
        </p:nvSpPr>
        <p:spPr>
          <a:xfrm rot="-5400000">
            <a:off x="5768207" y="497436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3"/>
          <p:cNvSpPr/>
          <p:nvPr/>
        </p:nvSpPr>
        <p:spPr>
          <a:xfrm rot="-5400000">
            <a:off x="5771336" y="3893595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3"/>
          <p:cNvSpPr/>
          <p:nvPr/>
        </p:nvSpPr>
        <p:spPr>
          <a:xfrm rot="-5400000">
            <a:off x="5758375" y="2808123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3"/>
          <p:cNvSpPr/>
          <p:nvPr/>
        </p:nvSpPr>
        <p:spPr>
          <a:xfrm rot="-5400000">
            <a:off x="5767611" y="172897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"/>
          <p:cNvSpPr/>
          <p:nvPr/>
        </p:nvSpPr>
        <p:spPr>
          <a:xfrm rot="-5400000">
            <a:off x="5764482" y="653927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3"/>
          <p:cNvSpPr/>
          <p:nvPr/>
        </p:nvSpPr>
        <p:spPr>
          <a:xfrm rot="-5400000">
            <a:off x="5767611" y="545800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"/>
          <p:cNvSpPr/>
          <p:nvPr/>
        </p:nvSpPr>
        <p:spPr>
          <a:xfrm rot="-5400000">
            <a:off x="5764482" y="4456853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3"/>
          <p:cNvSpPr/>
          <p:nvPr/>
        </p:nvSpPr>
        <p:spPr>
          <a:xfrm rot="-5400000">
            <a:off x="5767611" y="3376087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3"/>
          <p:cNvSpPr/>
          <p:nvPr/>
        </p:nvSpPr>
        <p:spPr>
          <a:xfrm rot="-5400000">
            <a:off x="5754650" y="2300447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3"/>
          <p:cNvSpPr/>
          <p:nvPr/>
        </p:nvSpPr>
        <p:spPr>
          <a:xfrm rot="-5400000">
            <a:off x="5763886" y="120163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3"/>
          <p:cNvSpPr/>
          <p:nvPr/>
        </p:nvSpPr>
        <p:spPr>
          <a:xfrm rot="-5400000">
            <a:off x="5760757" y="115563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3"/>
          <p:cNvSpPr/>
          <p:nvPr/>
        </p:nvSpPr>
        <p:spPr>
          <a:xfrm rot="-5400000">
            <a:off x="5772524" y="648241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3"/>
          <p:cNvSpPr/>
          <p:nvPr/>
        </p:nvSpPr>
        <p:spPr>
          <a:xfrm rot="-5400000">
            <a:off x="6190869" y="5975517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3"/>
          <p:cNvSpPr/>
          <p:nvPr/>
        </p:nvSpPr>
        <p:spPr>
          <a:xfrm rot="-5400000">
            <a:off x="6177908" y="496452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3"/>
          <p:cNvSpPr/>
          <p:nvPr/>
        </p:nvSpPr>
        <p:spPr>
          <a:xfrm rot="-5400000">
            <a:off x="6190869" y="3893595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3"/>
          <p:cNvSpPr/>
          <p:nvPr/>
        </p:nvSpPr>
        <p:spPr>
          <a:xfrm rot="-5400000">
            <a:off x="6177908" y="279829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3"/>
          <p:cNvSpPr/>
          <p:nvPr/>
        </p:nvSpPr>
        <p:spPr>
          <a:xfrm rot="-5400000">
            <a:off x="6187144" y="171913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3"/>
          <p:cNvSpPr/>
          <p:nvPr/>
        </p:nvSpPr>
        <p:spPr>
          <a:xfrm rot="-5400000">
            <a:off x="6106304" y="4977243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3"/>
          <p:cNvSpPr/>
          <p:nvPr/>
        </p:nvSpPr>
        <p:spPr>
          <a:xfrm rot="-5400000">
            <a:off x="6101389" y="4880259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3"/>
          <p:cNvSpPr/>
          <p:nvPr/>
        </p:nvSpPr>
        <p:spPr>
          <a:xfrm rot="-5400000">
            <a:off x="6101387" y="3898227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3"/>
          <p:cNvSpPr/>
          <p:nvPr/>
        </p:nvSpPr>
        <p:spPr>
          <a:xfrm rot="-5400000">
            <a:off x="6106304" y="3801243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"/>
          <p:cNvSpPr/>
          <p:nvPr/>
        </p:nvSpPr>
        <p:spPr>
          <a:xfrm rot="-5400000">
            <a:off x="6101389" y="2816830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3"/>
          <p:cNvSpPr/>
          <p:nvPr/>
        </p:nvSpPr>
        <p:spPr>
          <a:xfrm rot="-5400000">
            <a:off x="6096474" y="2719846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3"/>
          <p:cNvSpPr/>
          <p:nvPr/>
        </p:nvSpPr>
        <p:spPr>
          <a:xfrm rot="-5400000">
            <a:off x="6106304" y="1737814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3"/>
          <p:cNvSpPr/>
          <p:nvPr/>
        </p:nvSpPr>
        <p:spPr>
          <a:xfrm rot="-5400000">
            <a:off x="6101389" y="1640830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3"/>
          <p:cNvSpPr/>
          <p:nvPr/>
        </p:nvSpPr>
        <p:spPr>
          <a:xfrm rot="-5400000">
            <a:off x="6174183" y="644095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3"/>
          <p:cNvSpPr/>
          <p:nvPr/>
        </p:nvSpPr>
        <p:spPr>
          <a:xfrm rot="-5400000">
            <a:off x="6106304" y="645094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3"/>
          <p:cNvSpPr/>
          <p:nvPr/>
        </p:nvSpPr>
        <p:spPr>
          <a:xfrm rot="-5400000">
            <a:off x="6101389" y="548110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3"/>
          <p:cNvSpPr/>
          <p:nvPr/>
        </p:nvSpPr>
        <p:spPr>
          <a:xfrm rot="-5400000">
            <a:off x="6081727" y="5985799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3"/>
          <p:cNvSpPr/>
          <p:nvPr/>
        </p:nvSpPr>
        <p:spPr>
          <a:xfrm rot="-5400000">
            <a:off x="6086644" y="5888815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3"/>
          <p:cNvSpPr/>
          <p:nvPr/>
        </p:nvSpPr>
        <p:spPr>
          <a:xfrm rot="-5400000">
            <a:off x="6187144" y="5448177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3"/>
          <p:cNvSpPr/>
          <p:nvPr/>
        </p:nvSpPr>
        <p:spPr>
          <a:xfrm rot="-5400000">
            <a:off x="6174183" y="444702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3"/>
          <p:cNvSpPr/>
          <p:nvPr/>
        </p:nvSpPr>
        <p:spPr>
          <a:xfrm rot="-5400000">
            <a:off x="6187144" y="3366255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3"/>
          <p:cNvSpPr/>
          <p:nvPr/>
        </p:nvSpPr>
        <p:spPr>
          <a:xfrm rot="-5400000">
            <a:off x="6174183" y="2290615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3"/>
          <p:cNvSpPr/>
          <p:nvPr/>
        </p:nvSpPr>
        <p:spPr>
          <a:xfrm rot="-5400000">
            <a:off x="6183419" y="119179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3"/>
          <p:cNvSpPr/>
          <p:nvPr/>
        </p:nvSpPr>
        <p:spPr>
          <a:xfrm rot="-5400000">
            <a:off x="6102579" y="4449903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3"/>
          <p:cNvSpPr/>
          <p:nvPr/>
        </p:nvSpPr>
        <p:spPr>
          <a:xfrm rot="-5400000">
            <a:off x="6097664" y="4352919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3"/>
          <p:cNvSpPr/>
          <p:nvPr/>
        </p:nvSpPr>
        <p:spPr>
          <a:xfrm rot="-5400000">
            <a:off x="6097662" y="3370887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3"/>
          <p:cNvSpPr/>
          <p:nvPr/>
        </p:nvSpPr>
        <p:spPr>
          <a:xfrm rot="-5400000">
            <a:off x="6102579" y="3273903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3"/>
          <p:cNvSpPr/>
          <p:nvPr/>
        </p:nvSpPr>
        <p:spPr>
          <a:xfrm rot="-5400000">
            <a:off x="6097664" y="2289490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"/>
          <p:cNvSpPr/>
          <p:nvPr/>
        </p:nvSpPr>
        <p:spPr>
          <a:xfrm rot="-5400000">
            <a:off x="6092749" y="2192506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3"/>
          <p:cNvSpPr/>
          <p:nvPr/>
        </p:nvSpPr>
        <p:spPr>
          <a:xfrm rot="-5400000">
            <a:off x="6102579" y="1210474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"/>
          <p:cNvSpPr/>
          <p:nvPr/>
        </p:nvSpPr>
        <p:spPr>
          <a:xfrm rot="-5400000">
            <a:off x="6097664" y="1113490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/>
          <p:nvPr/>
        </p:nvSpPr>
        <p:spPr>
          <a:xfrm rot="-5400000">
            <a:off x="6180290" y="10573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3"/>
          <p:cNvSpPr/>
          <p:nvPr/>
        </p:nvSpPr>
        <p:spPr>
          <a:xfrm rot="-5400000">
            <a:off x="6112411" y="107922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3"/>
          <p:cNvSpPr/>
          <p:nvPr/>
        </p:nvSpPr>
        <p:spPr>
          <a:xfrm rot="-5400000">
            <a:off x="6097664" y="10938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/>
          <p:nvPr/>
        </p:nvSpPr>
        <p:spPr>
          <a:xfrm rot="-5400000">
            <a:off x="6078002" y="5458459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/>
          <p:nvPr/>
        </p:nvSpPr>
        <p:spPr>
          <a:xfrm rot="-5400000">
            <a:off x="6082919" y="5361475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"/>
          <p:cNvSpPr/>
          <p:nvPr/>
        </p:nvSpPr>
        <p:spPr>
          <a:xfrm rot="-5400000">
            <a:off x="6192057" y="647257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"/>
          <p:cNvSpPr/>
          <p:nvPr/>
        </p:nvSpPr>
        <p:spPr>
          <a:xfrm rot="-5400000">
            <a:off x="6082915" y="6482861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"/>
          <p:cNvSpPr/>
          <p:nvPr/>
        </p:nvSpPr>
        <p:spPr>
          <a:xfrm rot="-5400000">
            <a:off x="6087832" y="6385877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3"/>
          <p:cNvSpPr/>
          <p:nvPr/>
        </p:nvSpPr>
        <p:spPr>
          <a:xfrm>
            <a:off x="589936" y="1868129"/>
            <a:ext cx="757084" cy="717755"/>
          </a:xfrm>
          <a:prstGeom prst="frame">
            <a:avLst>
              <a:gd name="adj1" fmla="val 12830"/>
            </a:avLst>
          </a:prstGeom>
          <a:solidFill>
            <a:srgbClr val="4B37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"/>
          <p:cNvSpPr/>
          <p:nvPr/>
        </p:nvSpPr>
        <p:spPr>
          <a:xfrm>
            <a:off x="589936" y="2875935"/>
            <a:ext cx="757084" cy="717755"/>
          </a:xfrm>
          <a:prstGeom prst="frame">
            <a:avLst>
              <a:gd name="adj1" fmla="val 12830"/>
            </a:avLst>
          </a:prstGeom>
          <a:solidFill>
            <a:srgbClr val="4B37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589936" y="3883741"/>
            <a:ext cx="757084" cy="717755"/>
          </a:xfrm>
          <a:prstGeom prst="frame">
            <a:avLst>
              <a:gd name="adj1" fmla="val 12830"/>
            </a:avLst>
          </a:prstGeom>
          <a:solidFill>
            <a:srgbClr val="4B37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589936" y="4891547"/>
            <a:ext cx="757084" cy="717755"/>
          </a:xfrm>
          <a:prstGeom prst="frame">
            <a:avLst>
              <a:gd name="adj1" fmla="val 12830"/>
            </a:avLst>
          </a:prstGeom>
          <a:solidFill>
            <a:srgbClr val="4B37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 txBox="1"/>
          <p:nvPr/>
        </p:nvSpPr>
        <p:spPr>
          <a:xfrm>
            <a:off x="233050" y="63728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5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1_Scrapbook_Template_SlidesMania_5">
  <p:cSld name="0071_Scrapbook_Template_SlidesMania_5">
    <p:bg>
      <p:bgPr>
        <a:solidFill>
          <a:srgbClr val="B55475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4" descr="Imagen que contiene pared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33806" y="94279"/>
            <a:ext cx="5859263" cy="668324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25" name="Google Shape;125;p4" descr="Imagen que contiene pared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6812" y="93168"/>
            <a:ext cx="5859263" cy="668324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26" name="Google Shape;126;p4"/>
          <p:cNvSpPr/>
          <p:nvPr/>
        </p:nvSpPr>
        <p:spPr>
          <a:xfrm rot="-5400000">
            <a:off x="5771336" y="598534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/>
          <p:nvPr/>
        </p:nvSpPr>
        <p:spPr>
          <a:xfrm rot="-5400000">
            <a:off x="5768207" y="497436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/>
          <p:nvPr/>
        </p:nvSpPr>
        <p:spPr>
          <a:xfrm rot="-5400000">
            <a:off x="5771336" y="3893595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/>
          <p:nvPr/>
        </p:nvSpPr>
        <p:spPr>
          <a:xfrm rot="-5400000">
            <a:off x="5758375" y="2808123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4"/>
          <p:cNvSpPr/>
          <p:nvPr/>
        </p:nvSpPr>
        <p:spPr>
          <a:xfrm rot="-5400000">
            <a:off x="5767611" y="172897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 rot="-5400000">
            <a:off x="5764482" y="653927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 rot="-5400000">
            <a:off x="5767611" y="545800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 rot="-5400000">
            <a:off x="5764482" y="4456853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 rot="-5400000">
            <a:off x="5767611" y="3376087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 rot="-5400000">
            <a:off x="5754650" y="2300447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/>
          <p:nvPr/>
        </p:nvSpPr>
        <p:spPr>
          <a:xfrm rot="-5400000">
            <a:off x="5763886" y="120163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4"/>
          <p:cNvSpPr/>
          <p:nvPr/>
        </p:nvSpPr>
        <p:spPr>
          <a:xfrm rot="-5400000">
            <a:off x="5760757" y="115563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4"/>
          <p:cNvSpPr/>
          <p:nvPr/>
        </p:nvSpPr>
        <p:spPr>
          <a:xfrm rot="-5400000">
            <a:off x="5772524" y="648241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"/>
          <p:cNvSpPr/>
          <p:nvPr/>
        </p:nvSpPr>
        <p:spPr>
          <a:xfrm rot="-5400000">
            <a:off x="6190869" y="5975517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/>
          <p:cNvSpPr/>
          <p:nvPr/>
        </p:nvSpPr>
        <p:spPr>
          <a:xfrm rot="-5400000">
            <a:off x="6177908" y="496452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/>
          <p:nvPr/>
        </p:nvSpPr>
        <p:spPr>
          <a:xfrm rot="-5400000">
            <a:off x="6190869" y="3893595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4"/>
          <p:cNvSpPr/>
          <p:nvPr/>
        </p:nvSpPr>
        <p:spPr>
          <a:xfrm rot="-5400000">
            <a:off x="6177908" y="279829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4"/>
          <p:cNvSpPr/>
          <p:nvPr/>
        </p:nvSpPr>
        <p:spPr>
          <a:xfrm rot="-5400000">
            <a:off x="6187144" y="171913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4"/>
          <p:cNvSpPr/>
          <p:nvPr/>
        </p:nvSpPr>
        <p:spPr>
          <a:xfrm rot="-5400000">
            <a:off x="6106304" y="4977243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4"/>
          <p:cNvSpPr/>
          <p:nvPr/>
        </p:nvSpPr>
        <p:spPr>
          <a:xfrm rot="-5400000">
            <a:off x="6101389" y="4880259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4"/>
          <p:cNvSpPr/>
          <p:nvPr/>
        </p:nvSpPr>
        <p:spPr>
          <a:xfrm rot="-5400000">
            <a:off x="6101387" y="3898227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4"/>
          <p:cNvSpPr/>
          <p:nvPr/>
        </p:nvSpPr>
        <p:spPr>
          <a:xfrm rot="-5400000">
            <a:off x="6106304" y="3801243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4"/>
          <p:cNvSpPr/>
          <p:nvPr/>
        </p:nvSpPr>
        <p:spPr>
          <a:xfrm rot="-5400000">
            <a:off x="6101389" y="2816830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4"/>
          <p:cNvSpPr/>
          <p:nvPr/>
        </p:nvSpPr>
        <p:spPr>
          <a:xfrm rot="-5400000">
            <a:off x="6096474" y="2719846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4"/>
          <p:cNvSpPr/>
          <p:nvPr/>
        </p:nvSpPr>
        <p:spPr>
          <a:xfrm rot="-5400000">
            <a:off x="6106304" y="1737814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4"/>
          <p:cNvSpPr/>
          <p:nvPr/>
        </p:nvSpPr>
        <p:spPr>
          <a:xfrm rot="-5400000">
            <a:off x="6101389" y="1640830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4"/>
          <p:cNvSpPr/>
          <p:nvPr/>
        </p:nvSpPr>
        <p:spPr>
          <a:xfrm rot="-5400000">
            <a:off x="6174183" y="644095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4"/>
          <p:cNvSpPr/>
          <p:nvPr/>
        </p:nvSpPr>
        <p:spPr>
          <a:xfrm rot="-5400000">
            <a:off x="6106304" y="645094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4"/>
          <p:cNvSpPr/>
          <p:nvPr/>
        </p:nvSpPr>
        <p:spPr>
          <a:xfrm rot="-5400000">
            <a:off x="6101389" y="548110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4"/>
          <p:cNvSpPr/>
          <p:nvPr/>
        </p:nvSpPr>
        <p:spPr>
          <a:xfrm rot="-5400000">
            <a:off x="6081727" y="5985799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4"/>
          <p:cNvSpPr/>
          <p:nvPr/>
        </p:nvSpPr>
        <p:spPr>
          <a:xfrm rot="-5400000">
            <a:off x="6086644" y="5888815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4"/>
          <p:cNvSpPr/>
          <p:nvPr/>
        </p:nvSpPr>
        <p:spPr>
          <a:xfrm rot="-5400000">
            <a:off x="6187144" y="5448177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4"/>
          <p:cNvSpPr/>
          <p:nvPr/>
        </p:nvSpPr>
        <p:spPr>
          <a:xfrm rot="-5400000">
            <a:off x="6174183" y="444702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4"/>
          <p:cNvSpPr/>
          <p:nvPr/>
        </p:nvSpPr>
        <p:spPr>
          <a:xfrm rot="-5400000">
            <a:off x="6187144" y="3366255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4"/>
          <p:cNvSpPr/>
          <p:nvPr/>
        </p:nvSpPr>
        <p:spPr>
          <a:xfrm rot="-5400000">
            <a:off x="6174183" y="2290615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4"/>
          <p:cNvSpPr/>
          <p:nvPr/>
        </p:nvSpPr>
        <p:spPr>
          <a:xfrm rot="-5400000">
            <a:off x="6183419" y="119179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4"/>
          <p:cNvSpPr/>
          <p:nvPr/>
        </p:nvSpPr>
        <p:spPr>
          <a:xfrm rot="-5400000">
            <a:off x="6102579" y="4449903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4"/>
          <p:cNvSpPr/>
          <p:nvPr/>
        </p:nvSpPr>
        <p:spPr>
          <a:xfrm rot="-5400000">
            <a:off x="6097664" y="4352919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4"/>
          <p:cNvSpPr/>
          <p:nvPr/>
        </p:nvSpPr>
        <p:spPr>
          <a:xfrm rot="-5400000">
            <a:off x="6097662" y="3370887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4"/>
          <p:cNvSpPr/>
          <p:nvPr/>
        </p:nvSpPr>
        <p:spPr>
          <a:xfrm rot="-5400000">
            <a:off x="6102579" y="3273903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4"/>
          <p:cNvSpPr/>
          <p:nvPr/>
        </p:nvSpPr>
        <p:spPr>
          <a:xfrm rot="-5400000">
            <a:off x="6097664" y="2289490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4"/>
          <p:cNvSpPr/>
          <p:nvPr/>
        </p:nvSpPr>
        <p:spPr>
          <a:xfrm rot="-5400000">
            <a:off x="6092749" y="2192506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4"/>
          <p:cNvSpPr/>
          <p:nvPr/>
        </p:nvSpPr>
        <p:spPr>
          <a:xfrm rot="-5400000">
            <a:off x="6102579" y="1210474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4"/>
          <p:cNvSpPr/>
          <p:nvPr/>
        </p:nvSpPr>
        <p:spPr>
          <a:xfrm rot="-5400000">
            <a:off x="6097664" y="1113490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4"/>
          <p:cNvSpPr/>
          <p:nvPr/>
        </p:nvSpPr>
        <p:spPr>
          <a:xfrm rot="-5400000">
            <a:off x="6180290" y="10573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4"/>
          <p:cNvSpPr/>
          <p:nvPr/>
        </p:nvSpPr>
        <p:spPr>
          <a:xfrm rot="-5400000">
            <a:off x="6112411" y="107922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4"/>
          <p:cNvSpPr/>
          <p:nvPr/>
        </p:nvSpPr>
        <p:spPr>
          <a:xfrm rot="-5400000">
            <a:off x="6097664" y="10938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4"/>
          <p:cNvSpPr/>
          <p:nvPr/>
        </p:nvSpPr>
        <p:spPr>
          <a:xfrm rot="-5400000">
            <a:off x="6078002" y="5458459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4"/>
          <p:cNvSpPr/>
          <p:nvPr/>
        </p:nvSpPr>
        <p:spPr>
          <a:xfrm rot="-5400000">
            <a:off x="6082919" y="5361475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4"/>
          <p:cNvSpPr/>
          <p:nvPr/>
        </p:nvSpPr>
        <p:spPr>
          <a:xfrm rot="-5400000">
            <a:off x="6192057" y="647257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4"/>
          <p:cNvSpPr/>
          <p:nvPr/>
        </p:nvSpPr>
        <p:spPr>
          <a:xfrm rot="-5400000">
            <a:off x="6082915" y="6482861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4"/>
          <p:cNvSpPr/>
          <p:nvPr/>
        </p:nvSpPr>
        <p:spPr>
          <a:xfrm rot="-5400000">
            <a:off x="6087832" y="6385877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7485" y="0"/>
            <a:ext cx="6051487" cy="121954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4"/>
          <p:cNvSpPr txBox="1"/>
          <p:nvPr/>
        </p:nvSpPr>
        <p:spPr>
          <a:xfrm>
            <a:off x="233050" y="63728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5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1_Scrapbook_Template_SlidesMania_6">
  <p:cSld name="0071_Scrapbook_Template_SlidesMania_6">
    <p:bg>
      <p:bgPr>
        <a:solidFill>
          <a:srgbClr val="7C9263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5" descr="Imagen que contiene pared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33806" y="94279"/>
            <a:ext cx="5859263" cy="668324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82" name="Google Shape;182;p5" descr="Imagen que contiene pared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6812" y="93168"/>
            <a:ext cx="5859263" cy="668324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83" name="Google Shape;183;p5"/>
          <p:cNvSpPr/>
          <p:nvPr/>
        </p:nvSpPr>
        <p:spPr>
          <a:xfrm rot="-5400000">
            <a:off x="5771336" y="598534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5"/>
          <p:cNvSpPr/>
          <p:nvPr/>
        </p:nvSpPr>
        <p:spPr>
          <a:xfrm rot="-5400000">
            <a:off x="5768207" y="497436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5"/>
          <p:cNvSpPr/>
          <p:nvPr/>
        </p:nvSpPr>
        <p:spPr>
          <a:xfrm rot="-5400000">
            <a:off x="5771336" y="3893595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5"/>
          <p:cNvSpPr/>
          <p:nvPr/>
        </p:nvSpPr>
        <p:spPr>
          <a:xfrm rot="-5400000">
            <a:off x="5758375" y="2808123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5"/>
          <p:cNvSpPr/>
          <p:nvPr/>
        </p:nvSpPr>
        <p:spPr>
          <a:xfrm rot="-5400000">
            <a:off x="5767611" y="172897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5"/>
          <p:cNvSpPr/>
          <p:nvPr/>
        </p:nvSpPr>
        <p:spPr>
          <a:xfrm rot="-5400000">
            <a:off x="5764482" y="653927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5"/>
          <p:cNvSpPr/>
          <p:nvPr/>
        </p:nvSpPr>
        <p:spPr>
          <a:xfrm rot="-5400000">
            <a:off x="5767611" y="545800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5"/>
          <p:cNvSpPr/>
          <p:nvPr/>
        </p:nvSpPr>
        <p:spPr>
          <a:xfrm rot="-5400000">
            <a:off x="5764482" y="4456853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5"/>
          <p:cNvSpPr/>
          <p:nvPr/>
        </p:nvSpPr>
        <p:spPr>
          <a:xfrm rot="-5400000">
            <a:off x="5767611" y="3376087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5"/>
          <p:cNvSpPr/>
          <p:nvPr/>
        </p:nvSpPr>
        <p:spPr>
          <a:xfrm rot="-5400000">
            <a:off x="5754650" y="2300447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5"/>
          <p:cNvSpPr/>
          <p:nvPr/>
        </p:nvSpPr>
        <p:spPr>
          <a:xfrm rot="-5400000">
            <a:off x="5763886" y="120163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5"/>
          <p:cNvSpPr/>
          <p:nvPr/>
        </p:nvSpPr>
        <p:spPr>
          <a:xfrm rot="-5400000">
            <a:off x="5760757" y="115563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5"/>
          <p:cNvSpPr/>
          <p:nvPr/>
        </p:nvSpPr>
        <p:spPr>
          <a:xfrm rot="-5400000">
            <a:off x="5772524" y="648241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5"/>
          <p:cNvSpPr/>
          <p:nvPr/>
        </p:nvSpPr>
        <p:spPr>
          <a:xfrm rot="-5400000">
            <a:off x="6190869" y="5975517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5"/>
          <p:cNvSpPr/>
          <p:nvPr/>
        </p:nvSpPr>
        <p:spPr>
          <a:xfrm rot="-5400000">
            <a:off x="6177908" y="496452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5"/>
          <p:cNvSpPr/>
          <p:nvPr/>
        </p:nvSpPr>
        <p:spPr>
          <a:xfrm rot="-5400000">
            <a:off x="6190869" y="3893595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5"/>
          <p:cNvSpPr/>
          <p:nvPr/>
        </p:nvSpPr>
        <p:spPr>
          <a:xfrm rot="-5400000">
            <a:off x="6177908" y="279829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5"/>
          <p:cNvSpPr/>
          <p:nvPr/>
        </p:nvSpPr>
        <p:spPr>
          <a:xfrm rot="-5400000">
            <a:off x="6187144" y="171913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5"/>
          <p:cNvSpPr/>
          <p:nvPr/>
        </p:nvSpPr>
        <p:spPr>
          <a:xfrm rot="-5400000">
            <a:off x="6106304" y="4977243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5"/>
          <p:cNvSpPr/>
          <p:nvPr/>
        </p:nvSpPr>
        <p:spPr>
          <a:xfrm rot="-5400000">
            <a:off x="6101389" y="4880259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5"/>
          <p:cNvSpPr/>
          <p:nvPr/>
        </p:nvSpPr>
        <p:spPr>
          <a:xfrm rot="-5400000">
            <a:off x="6101387" y="3898227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5"/>
          <p:cNvSpPr/>
          <p:nvPr/>
        </p:nvSpPr>
        <p:spPr>
          <a:xfrm rot="-5400000">
            <a:off x="6106304" y="3801243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5"/>
          <p:cNvSpPr/>
          <p:nvPr/>
        </p:nvSpPr>
        <p:spPr>
          <a:xfrm rot="-5400000">
            <a:off x="6101389" y="2816830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5"/>
          <p:cNvSpPr/>
          <p:nvPr/>
        </p:nvSpPr>
        <p:spPr>
          <a:xfrm rot="-5400000">
            <a:off x="6096474" y="2719846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5"/>
          <p:cNvSpPr/>
          <p:nvPr/>
        </p:nvSpPr>
        <p:spPr>
          <a:xfrm rot="-5400000">
            <a:off x="6106304" y="1737814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5"/>
          <p:cNvSpPr/>
          <p:nvPr/>
        </p:nvSpPr>
        <p:spPr>
          <a:xfrm rot="-5400000">
            <a:off x="6101389" y="1640830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5"/>
          <p:cNvSpPr/>
          <p:nvPr/>
        </p:nvSpPr>
        <p:spPr>
          <a:xfrm rot="-5400000">
            <a:off x="6174183" y="644095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5"/>
          <p:cNvSpPr/>
          <p:nvPr/>
        </p:nvSpPr>
        <p:spPr>
          <a:xfrm rot="-5400000">
            <a:off x="6106304" y="645094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5"/>
          <p:cNvSpPr/>
          <p:nvPr/>
        </p:nvSpPr>
        <p:spPr>
          <a:xfrm rot="-5400000">
            <a:off x="6101389" y="548110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5"/>
          <p:cNvSpPr/>
          <p:nvPr/>
        </p:nvSpPr>
        <p:spPr>
          <a:xfrm rot="-5400000">
            <a:off x="6081727" y="5985799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5"/>
          <p:cNvSpPr/>
          <p:nvPr/>
        </p:nvSpPr>
        <p:spPr>
          <a:xfrm rot="-5400000">
            <a:off x="6086644" y="5888815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5"/>
          <p:cNvSpPr/>
          <p:nvPr/>
        </p:nvSpPr>
        <p:spPr>
          <a:xfrm rot="-5400000">
            <a:off x="6187144" y="5448177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5"/>
          <p:cNvSpPr/>
          <p:nvPr/>
        </p:nvSpPr>
        <p:spPr>
          <a:xfrm rot="-5400000">
            <a:off x="6174183" y="444702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5"/>
          <p:cNvSpPr/>
          <p:nvPr/>
        </p:nvSpPr>
        <p:spPr>
          <a:xfrm rot="-5400000">
            <a:off x="6187144" y="3366255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5"/>
          <p:cNvSpPr/>
          <p:nvPr/>
        </p:nvSpPr>
        <p:spPr>
          <a:xfrm rot="-5400000">
            <a:off x="6174183" y="2290615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5"/>
          <p:cNvSpPr/>
          <p:nvPr/>
        </p:nvSpPr>
        <p:spPr>
          <a:xfrm rot="-5400000">
            <a:off x="6183419" y="119179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5"/>
          <p:cNvSpPr/>
          <p:nvPr/>
        </p:nvSpPr>
        <p:spPr>
          <a:xfrm rot="-5400000">
            <a:off x="6102579" y="4449903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5"/>
          <p:cNvSpPr/>
          <p:nvPr/>
        </p:nvSpPr>
        <p:spPr>
          <a:xfrm rot="-5400000">
            <a:off x="6097664" y="4352919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5"/>
          <p:cNvSpPr/>
          <p:nvPr/>
        </p:nvSpPr>
        <p:spPr>
          <a:xfrm rot="-5400000">
            <a:off x="6097662" y="3370887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5"/>
          <p:cNvSpPr/>
          <p:nvPr/>
        </p:nvSpPr>
        <p:spPr>
          <a:xfrm rot="-5400000">
            <a:off x="6102579" y="3273903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5"/>
          <p:cNvSpPr/>
          <p:nvPr/>
        </p:nvSpPr>
        <p:spPr>
          <a:xfrm rot="-5400000">
            <a:off x="6097664" y="2289490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5"/>
          <p:cNvSpPr/>
          <p:nvPr/>
        </p:nvSpPr>
        <p:spPr>
          <a:xfrm rot="-5400000">
            <a:off x="6092749" y="2192506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5"/>
          <p:cNvSpPr/>
          <p:nvPr/>
        </p:nvSpPr>
        <p:spPr>
          <a:xfrm rot="-5400000">
            <a:off x="6102579" y="1210474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5"/>
          <p:cNvSpPr/>
          <p:nvPr/>
        </p:nvSpPr>
        <p:spPr>
          <a:xfrm rot="-5400000">
            <a:off x="6097664" y="1113490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5"/>
          <p:cNvSpPr/>
          <p:nvPr/>
        </p:nvSpPr>
        <p:spPr>
          <a:xfrm rot="-5400000">
            <a:off x="6180290" y="10573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5"/>
          <p:cNvSpPr/>
          <p:nvPr/>
        </p:nvSpPr>
        <p:spPr>
          <a:xfrm rot="-5400000">
            <a:off x="6112411" y="107922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5"/>
          <p:cNvSpPr/>
          <p:nvPr/>
        </p:nvSpPr>
        <p:spPr>
          <a:xfrm rot="-5400000">
            <a:off x="6097664" y="10938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5"/>
          <p:cNvSpPr/>
          <p:nvPr/>
        </p:nvSpPr>
        <p:spPr>
          <a:xfrm rot="-5400000">
            <a:off x="6078002" y="5458459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5"/>
          <p:cNvSpPr/>
          <p:nvPr/>
        </p:nvSpPr>
        <p:spPr>
          <a:xfrm rot="-5400000">
            <a:off x="6082919" y="5361475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5"/>
          <p:cNvSpPr/>
          <p:nvPr/>
        </p:nvSpPr>
        <p:spPr>
          <a:xfrm rot="-5400000">
            <a:off x="6192057" y="647257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5"/>
          <p:cNvSpPr/>
          <p:nvPr/>
        </p:nvSpPr>
        <p:spPr>
          <a:xfrm rot="-5400000">
            <a:off x="6082915" y="6482861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5"/>
          <p:cNvSpPr/>
          <p:nvPr/>
        </p:nvSpPr>
        <p:spPr>
          <a:xfrm rot="-5400000">
            <a:off x="6087832" y="6385877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" name="Google Shape;23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7485" y="0"/>
            <a:ext cx="6051487" cy="121954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5"/>
          <p:cNvSpPr txBox="1"/>
          <p:nvPr/>
        </p:nvSpPr>
        <p:spPr>
          <a:xfrm>
            <a:off x="233050" y="63728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5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1_Scrapbook_Template_SlidesMania_4">
  <p:cSld name="0071_Scrapbook_Template_SlidesMania_4">
    <p:bg>
      <p:bgPr>
        <a:solidFill>
          <a:srgbClr val="4E74A3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6" descr="Imagen que contiene pared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33806" y="94279"/>
            <a:ext cx="5859263" cy="668324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39" name="Google Shape;239;p6" descr="Imagen que contiene pared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6812" y="93168"/>
            <a:ext cx="5859263" cy="668324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40" name="Google Shape;240;p6"/>
          <p:cNvSpPr/>
          <p:nvPr/>
        </p:nvSpPr>
        <p:spPr>
          <a:xfrm rot="-5400000">
            <a:off x="5771336" y="598534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6"/>
          <p:cNvSpPr/>
          <p:nvPr/>
        </p:nvSpPr>
        <p:spPr>
          <a:xfrm rot="-5400000">
            <a:off x="5768207" y="497436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6"/>
          <p:cNvSpPr/>
          <p:nvPr/>
        </p:nvSpPr>
        <p:spPr>
          <a:xfrm rot="-5400000">
            <a:off x="5771336" y="3893595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6"/>
          <p:cNvSpPr/>
          <p:nvPr/>
        </p:nvSpPr>
        <p:spPr>
          <a:xfrm rot="-5400000">
            <a:off x="5758375" y="2808123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6"/>
          <p:cNvSpPr/>
          <p:nvPr/>
        </p:nvSpPr>
        <p:spPr>
          <a:xfrm rot="-5400000">
            <a:off x="5767611" y="172897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6"/>
          <p:cNvSpPr/>
          <p:nvPr/>
        </p:nvSpPr>
        <p:spPr>
          <a:xfrm rot="-5400000">
            <a:off x="5764482" y="653927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6"/>
          <p:cNvSpPr/>
          <p:nvPr/>
        </p:nvSpPr>
        <p:spPr>
          <a:xfrm rot="-5400000">
            <a:off x="5767611" y="545800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6"/>
          <p:cNvSpPr/>
          <p:nvPr/>
        </p:nvSpPr>
        <p:spPr>
          <a:xfrm rot="-5400000">
            <a:off x="5764482" y="4456853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6"/>
          <p:cNvSpPr/>
          <p:nvPr/>
        </p:nvSpPr>
        <p:spPr>
          <a:xfrm rot="-5400000">
            <a:off x="5767611" y="3376087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6"/>
          <p:cNvSpPr/>
          <p:nvPr/>
        </p:nvSpPr>
        <p:spPr>
          <a:xfrm rot="-5400000">
            <a:off x="5754650" y="2300447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6"/>
          <p:cNvSpPr/>
          <p:nvPr/>
        </p:nvSpPr>
        <p:spPr>
          <a:xfrm rot="-5400000">
            <a:off x="5763886" y="120163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6"/>
          <p:cNvSpPr/>
          <p:nvPr/>
        </p:nvSpPr>
        <p:spPr>
          <a:xfrm rot="-5400000">
            <a:off x="5760757" y="115563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6"/>
          <p:cNvSpPr/>
          <p:nvPr/>
        </p:nvSpPr>
        <p:spPr>
          <a:xfrm rot="-5400000">
            <a:off x="5772524" y="648241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6"/>
          <p:cNvSpPr/>
          <p:nvPr/>
        </p:nvSpPr>
        <p:spPr>
          <a:xfrm rot="-5400000">
            <a:off x="6190869" y="5975517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6"/>
          <p:cNvSpPr/>
          <p:nvPr/>
        </p:nvSpPr>
        <p:spPr>
          <a:xfrm rot="-5400000">
            <a:off x="6177908" y="496452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6"/>
          <p:cNvSpPr/>
          <p:nvPr/>
        </p:nvSpPr>
        <p:spPr>
          <a:xfrm rot="-5400000">
            <a:off x="6190869" y="3893595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6"/>
          <p:cNvSpPr/>
          <p:nvPr/>
        </p:nvSpPr>
        <p:spPr>
          <a:xfrm rot="-5400000">
            <a:off x="6177908" y="279829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6"/>
          <p:cNvSpPr/>
          <p:nvPr/>
        </p:nvSpPr>
        <p:spPr>
          <a:xfrm rot="-5400000">
            <a:off x="6187144" y="171913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6"/>
          <p:cNvSpPr/>
          <p:nvPr/>
        </p:nvSpPr>
        <p:spPr>
          <a:xfrm rot="-5400000">
            <a:off x="6106304" y="4977243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6"/>
          <p:cNvSpPr/>
          <p:nvPr/>
        </p:nvSpPr>
        <p:spPr>
          <a:xfrm rot="-5400000">
            <a:off x="6101389" y="4880259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6"/>
          <p:cNvSpPr/>
          <p:nvPr/>
        </p:nvSpPr>
        <p:spPr>
          <a:xfrm rot="-5400000">
            <a:off x="6101387" y="3898227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6"/>
          <p:cNvSpPr/>
          <p:nvPr/>
        </p:nvSpPr>
        <p:spPr>
          <a:xfrm rot="-5400000">
            <a:off x="6106304" y="3801243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6"/>
          <p:cNvSpPr/>
          <p:nvPr/>
        </p:nvSpPr>
        <p:spPr>
          <a:xfrm rot="-5400000">
            <a:off x="6101389" y="2816830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6"/>
          <p:cNvSpPr/>
          <p:nvPr/>
        </p:nvSpPr>
        <p:spPr>
          <a:xfrm rot="-5400000">
            <a:off x="6096474" y="2719846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6"/>
          <p:cNvSpPr/>
          <p:nvPr/>
        </p:nvSpPr>
        <p:spPr>
          <a:xfrm rot="-5400000">
            <a:off x="6106304" y="1737814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6"/>
          <p:cNvSpPr/>
          <p:nvPr/>
        </p:nvSpPr>
        <p:spPr>
          <a:xfrm rot="-5400000">
            <a:off x="6101389" y="1640830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6"/>
          <p:cNvSpPr/>
          <p:nvPr/>
        </p:nvSpPr>
        <p:spPr>
          <a:xfrm rot="-5400000">
            <a:off x="6174183" y="644095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6"/>
          <p:cNvSpPr/>
          <p:nvPr/>
        </p:nvSpPr>
        <p:spPr>
          <a:xfrm rot="-5400000">
            <a:off x="6106304" y="645094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6"/>
          <p:cNvSpPr/>
          <p:nvPr/>
        </p:nvSpPr>
        <p:spPr>
          <a:xfrm rot="-5400000">
            <a:off x="6101389" y="548110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6"/>
          <p:cNvSpPr/>
          <p:nvPr/>
        </p:nvSpPr>
        <p:spPr>
          <a:xfrm rot="-5400000">
            <a:off x="6081727" y="5985799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6"/>
          <p:cNvSpPr/>
          <p:nvPr/>
        </p:nvSpPr>
        <p:spPr>
          <a:xfrm rot="-5400000">
            <a:off x="6086644" y="5888815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6"/>
          <p:cNvSpPr/>
          <p:nvPr/>
        </p:nvSpPr>
        <p:spPr>
          <a:xfrm rot="-5400000">
            <a:off x="6187144" y="5448177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6"/>
          <p:cNvSpPr/>
          <p:nvPr/>
        </p:nvSpPr>
        <p:spPr>
          <a:xfrm rot="-5400000">
            <a:off x="6174183" y="444702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6"/>
          <p:cNvSpPr/>
          <p:nvPr/>
        </p:nvSpPr>
        <p:spPr>
          <a:xfrm rot="-5400000">
            <a:off x="6187144" y="3366255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6"/>
          <p:cNvSpPr/>
          <p:nvPr/>
        </p:nvSpPr>
        <p:spPr>
          <a:xfrm rot="-5400000">
            <a:off x="6174183" y="2290615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6"/>
          <p:cNvSpPr/>
          <p:nvPr/>
        </p:nvSpPr>
        <p:spPr>
          <a:xfrm rot="-5400000">
            <a:off x="6183419" y="119179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6"/>
          <p:cNvSpPr/>
          <p:nvPr/>
        </p:nvSpPr>
        <p:spPr>
          <a:xfrm rot="-5400000">
            <a:off x="6102579" y="4449903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6"/>
          <p:cNvSpPr/>
          <p:nvPr/>
        </p:nvSpPr>
        <p:spPr>
          <a:xfrm rot="-5400000">
            <a:off x="6097664" y="4352919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6"/>
          <p:cNvSpPr/>
          <p:nvPr/>
        </p:nvSpPr>
        <p:spPr>
          <a:xfrm rot="-5400000">
            <a:off x="6097662" y="3370887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6"/>
          <p:cNvSpPr/>
          <p:nvPr/>
        </p:nvSpPr>
        <p:spPr>
          <a:xfrm rot="-5400000">
            <a:off x="6102579" y="3273903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6"/>
          <p:cNvSpPr/>
          <p:nvPr/>
        </p:nvSpPr>
        <p:spPr>
          <a:xfrm rot="-5400000">
            <a:off x="6097664" y="2289490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6"/>
          <p:cNvSpPr/>
          <p:nvPr/>
        </p:nvSpPr>
        <p:spPr>
          <a:xfrm rot="-5400000">
            <a:off x="6092749" y="2192506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6"/>
          <p:cNvSpPr/>
          <p:nvPr/>
        </p:nvSpPr>
        <p:spPr>
          <a:xfrm rot="-5400000">
            <a:off x="6102579" y="1210474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6"/>
          <p:cNvSpPr/>
          <p:nvPr/>
        </p:nvSpPr>
        <p:spPr>
          <a:xfrm rot="-5400000">
            <a:off x="6097664" y="1113490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6"/>
          <p:cNvSpPr/>
          <p:nvPr/>
        </p:nvSpPr>
        <p:spPr>
          <a:xfrm rot="-5400000">
            <a:off x="6180290" y="10573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6"/>
          <p:cNvSpPr/>
          <p:nvPr/>
        </p:nvSpPr>
        <p:spPr>
          <a:xfrm rot="-5400000">
            <a:off x="6112411" y="107922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6"/>
          <p:cNvSpPr/>
          <p:nvPr/>
        </p:nvSpPr>
        <p:spPr>
          <a:xfrm rot="-5400000">
            <a:off x="6097664" y="10938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6"/>
          <p:cNvSpPr/>
          <p:nvPr/>
        </p:nvSpPr>
        <p:spPr>
          <a:xfrm rot="-5400000">
            <a:off x="6078002" y="5458459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6"/>
          <p:cNvSpPr/>
          <p:nvPr/>
        </p:nvSpPr>
        <p:spPr>
          <a:xfrm rot="-5400000">
            <a:off x="6082919" y="5361475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6"/>
          <p:cNvSpPr/>
          <p:nvPr/>
        </p:nvSpPr>
        <p:spPr>
          <a:xfrm rot="-5400000">
            <a:off x="6192057" y="647257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6"/>
          <p:cNvSpPr/>
          <p:nvPr/>
        </p:nvSpPr>
        <p:spPr>
          <a:xfrm rot="-5400000">
            <a:off x="6082915" y="6482861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6"/>
          <p:cNvSpPr/>
          <p:nvPr/>
        </p:nvSpPr>
        <p:spPr>
          <a:xfrm rot="-5400000">
            <a:off x="6087832" y="6385877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7485" y="0"/>
            <a:ext cx="6051487" cy="1219541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6"/>
          <p:cNvSpPr txBox="1"/>
          <p:nvPr/>
        </p:nvSpPr>
        <p:spPr>
          <a:xfrm>
            <a:off x="233050" y="63728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5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1_Scrapbook_Template_SlidesMania_7">
  <p:cSld name="0071_Scrapbook_Template_SlidesMania_7">
    <p:bg>
      <p:bgPr>
        <a:solidFill>
          <a:srgbClr val="B79214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7" descr="Imagen que contiene pared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33806" y="94279"/>
            <a:ext cx="5859263" cy="668324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96" name="Google Shape;296;p7" descr="Imagen que contiene pared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6812" y="93168"/>
            <a:ext cx="5859263" cy="668324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97" name="Google Shape;297;p7"/>
          <p:cNvSpPr/>
          <p:nvPr/>
        </p:nvSpPr>
        <p:spPr>
          <a:xfrm rot="-5400000">
            <a:off x="5771336" y="598534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7"/>
          <p:cNvSpPr/>
          <p:nvPr/>
        </p:nvSpPr>
        <p:spPr>
          <a:xfrm rot="-5400000">
            <a:off x="5768207" y="497436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7"/>
          <p:cNvSpPr/>
          <p:nvPr/>
        </p:nvSpPr>
        <p:spPr>
          <a:xfrm rot="-5400000">
            <a:off x="5771336" y="3893595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7"/>
          <p:cNvSpPr/>
          <p:nvPr/>
        </p:nvSpPr>
        <p:spPr>
          <a:xfrm rot="-5400000">
            <a:off x="5758375" y="2808123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7"/>
          <p:cNvSpPr/>
          <p:nvPr/>
        </p:nvSpPr>
        <p:spPr>
          <a:xfrm rot="-5400000">
            <a:off x="5767611" y="172897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7"/>
          <p:cNvSpPr/>
          <p:nvPr/>
        </p:nvSpPr>
        <p:spPr>
          <a:xfrm rot="-5400000">
            <a:off x="5764482" y="653927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7"/>
          <p:cNvSpPr/>
          <p:nvPr/>
        </p:nvSpPr>
        <p:spPr>
          <a:xfrm rot="-5400000">
            <a:off x="5767611" y="545800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7"/>
          <p:cNvSpPr/>
          <p:nvPr/>
        </p:nvSpPr>
        <p:spPr>
          <a:xfrm rot="-5400000">
            <a:off x="5764482" y="4456853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7"/>
          <p:cNvSpPr/>
          <p:nvPr/>
        </p:nvSpPr>
        <p:spPr>
          <a:xfrm rot="-5400000">
            <a:off x="5767611" y="3376087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7"/>
          <p:cNvSpPr/>
          <p:nvPr/>
        </p:nvSpPr>
        <p:spPr>
          <a:xfrm rot="-5400000">
            <a:off x="5754650" y="2300447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7"/>
          <p:cNvSpPr/>
          <p:nvPr/>
        </p:nvSpPr>
        <p:spPr>
          <a:xfrm rot="-5400000">
            <a:off x="5763886" y="120163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7"/>
          <p:cNvSpPr/>
          <p:nvPr/>
        </p:nvSpPr>
        <p:spPr>
          <a:xfrm rot="-5400000">
            <a:off x="5760757" y="115563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7"/>
          <p:cNvSpPr/>
          <p:nvPr/>
        </p:nvSpPr>
        <p:spPr>
          <a:xfrm rot="-5400000">
            <a:off x="5772524" y="648241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7"/>
          <p:cNvSpPr/>
          <p:nvPr/>
        </p:nvSpPr>
        <p:spPr>
          <a:xfrm rot="-5400000">
            <a:off x="6190869" y="5975517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7"/>
          <p:cNvSpPr/>
          <p:nvPr/>
        </p:nvSpPr>
        <p:spPr>
          <a:xfrm rot="-5400000">
            <a:off x="6177908" y="496452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7"/>
          <p:cNvSpPr/>
          <p:nvPr/>
        </p:nvSpPr>
        <p:spPr>
          <a:xfrm rot="-5400000">
            <a:off x="6190869" y="3893595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7"/>
          <p:cNvSpPr/>
          <p:nvPr/>
        </p:nvSpPr>
        <p:spPr>
          <a:xfrm rot="-5400000">
            <a:off x="6177908" y="279829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7"/>
          <p:cNvSpPr/>
          <p:nvPr/>
        </p:nvSpPr>
        <p:spPr>
          <a:xfrm rot="-5400000">
            <a:off x="6187144" y="171913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7"/>
          <p:cNvSpPr/>
          <p:nvPr/>
        </p:nvSpPr>
        <p:spPr>
          <a:xfrm rot="-5400000">
            <a:off x="6106304" y="4977243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7"/>
          <p:cNvSpPr/>
          <p:nvPr/>
        </p:nvSpPr>
        <p:spPr>
          <a:xfrm rot="-5400000">
            <a:off x="6101389" y="4880259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7"/>
          <p:cNvSpPr/>
          <p:nvPr/>
        </p:nvSpPr>
        <p:spPr>
          <a:xfrm rot="-5400000">
            <a:off x="6101387" y="3898227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7"/>
          <p:cNvSpPr/>
          <p:nvPr/>
        </p:nvSpPr>
        <p:spPr>
          <a:xfrm rot="-5400000">
            <a:off x="6106304" y="3801243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7"/>
          <p:cNvSpPr/>
          <p:nvPr/>
        </p:nvSpPr>
        <p:spPr>
          <a:xfrm rot="-5400000">
            <a:off x="6101389" y="2816830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7"/>
          <p:cNvSpPr/>
          <p:nvPr/>
        </p:nvSpPr>
        <p:spPr>
          <a:xfrm rot="-5400000">
            <a:off x="6096474" y="2719846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7"/>
          <p:cNvSpPr/>
          <p:nvPr/>
        </p:nvSpPr>
        <p:spPr>
          <a:xfrm rot="-5400000">
            <a:off x="6106304" y="1737814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7"/>
          <p:cNvSpPr/>
          <p:nvPr/>
        </p:nvSpPr>
        <p:spPr>
          <a:xfrm rot="-5400000">
            <a:off x="6101389" y="1640830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7"/>
          <p:cNvSpPr/>
          <p:nvPr/>
        </p:nvSpPr>
        <p:spPr>
          <a:xfrm rot="-5400000">
            <a:off x="6174183" y="644095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7"/>
          <p:cNvSpPr/>
          <p:nvPr/>
        </p:nvSpPr>
        <p:spPr>
          <a:xfrm rot="-5400000">
            <a:off x="6106304" y="645094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7"/>
          <p:cNvSpPr/>
          <p:nvPr/>
        </p:nvSpPr>
        <p:spPr>
          <a:xfrm rot="-5400000">
            <a:off x="6101389" y="548110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7"/>
          <p:cNvSpPr/>
          <p:nvPr/>
        </p:nvSpPr>
        <p:spPr>
          <a:xfrm rot="-5400000">
            <a:off x="6081727" y="5985799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7"/>
          <p:cNvSpPr/>
          <p:nvPr/>
        </p:nvSpPr>
        <p:spPr>
          <a:xfrm rot="-5400000">
            <a:off x="6086644" y="5888815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7"/>
          <p:cNvSpPr/>
          <p:nvPr/>
        </p:nvSpPr>
        <p:spPr>
          <a:xfrm rot="-5400000">
            <a:off x="6187144" y="5448177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7"/>
          <p:cNvSpPr/>
          <p:nvPr/>
        </p:nvSpPr>
        <p:spPr>
          <a:xfrm rot="-5400000">
            <a:off x="6174183" y="444702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7"/>
          <p:cNvSpPr/>
          <p:nvPr/>
        </p:nvSpPr>
        <p:spPr>
          <a:xfrm rot="-5400000">
            <a:off x="6187144" y="3366255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7"/>
          <p:cNvSpPr/>
          <p:nvPr/>
        </p:nvSpPr>
        <p:spPr>
          <a:xfrm rot="-5400000">
            <a:off x="6174183" y="2290615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7"/>
          <p:cNvSpPr/>
          <p:nvPr/>
        </p:nvSpPr>
        <p:spPr>
          <a:xfrm rot="-5400000">
            <a:off x="6183419" y="119179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7"/>
          <p:cNvSpPr/>
          <p:nvPr/>
        </p:nvSpPr>
        <p:spPr>
          <a:xfrm rot="-5400000">
            <a:off x="6102579" y="4449903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7"/>
          <p:cNvSpPr/>
          <p:nvPr/>
        </p:nvSpPr>
        <p:spPr>
          <a:xfrm rot="-5400000">
            <a:off x="6097664" y="4352919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7"/>
          <p:cNvSpPr/>
          <p:nvPr/>
        </p:nvSpPr>
        <p:spPr>
          <a:xfrm rot="-5400000">
            <a:off x="6097662" y="3370887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7"/>
          <p:cNvSpPr/>
          <p:nvPr/>
        </p:nvSpPr>
        <p:spPr>
          <a:xfrm rot="-5400000">
            <a:off x="6102579" y="3273903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7"/>
          <p:cNvSpPr/>
          <p:nvPr/>
        </p:nvSpPr>
        <p:spPr>
          <a:xfrm rot="-5400000">
            <a:off x="6097664" y="2289490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7"/>
          <p:cNvSpPr/>
          <p:nvPr/>
        </p:nvSpPr>
        <p:spPr>
          <a:xfrm rot="-5400000">
            <a:off x="6092749" y="2192506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7"/>
          <p:cNvSpPr/>
          <p:nvPr/>
        </p:nvSpPr>
        <p:spPr>
          <a:xfrm rot="-5400000">
            <a:off x="6102579" y="1210474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7"/>
          <p:cNvSpPr/>
          <p:nvPr/>
        </p:nvSpPr>
        <p:spPr>
          <a:xfrm rot="-5400000">
            <a:off x="6097664" y="1113490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7"/>
          <p:cNvSpPr/>
          <p:nvPr/>
        </p:nvSpPr>
        <p:spPr>
          <a:xfrm rot="-5400000">
            <a:off x="6180290" y="10573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7"/>
          <p:cNvSpPr/>
          <p:nvPr/>
        </p:nvSpPr>
        <p:spPr>
          <a:xfrm rot="-5400000">
            <a:off x="6112411" y="107922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7"/>
          <p:cNvSpPr/>
          <p:nvPr/>
        </p:nvSpPr>
        <p:spPr>
          <a:xfrm rot="-5400000">
            <a:off x="6097664" y="10938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7"/>
          <p:cNvSpPr/>
          <p:nvPr/>
        </p:nvSpPr>
        <p:spPr>
          <a:xfrm rot="-5400000">
            <a:off x="6078002" y="5458459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7"/>
          <p:cNvSpPr/>
          <p:nvPr/>
        </p:nvSpPr>
        <p:spPr>
          <a:xfrm rot="-5400000">
            <a:off x="6082919" y="5361475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7"/>
          <p:cNvSpPr/>
          <p:nvPr/>
        </p:nvSpPr>
        <p:spPr>
          <a:xfrm rot="-5400000">
            <a:off x="6192057" y="647257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7"/>
          <p:cNvSpPr/>
          <p:nvPr/>
        </p:nvSpPr>
        <p:spPr>
          <a:xfrm rot="-5400000">
            <a:off x="6082915" y="6482861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7"/>
          <p:cNvSpPr/>
          <p:nvPr/>
        </p:nvSpPr>
        <p:spPr>
          <a:xfrm rot="-5400000">
            <a:off x="6087832" y="6385877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7"/>
          <p:cNvSpPr txBox="1"/>
          <p:nvPr/>
        </p:nvSpPr>
        <p:spPr>
          <a:xfrm>
            <a:off x="233050" y="63728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5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1_Scrapbook_Template_SlidesMania_3">
  <p:cSld name="0071_Scrapbook_Template_SlidesMania_3">
    <p:bg>
      <p:bgPr>
        <a:solidFill>
          <a:srgbClr val="7153A0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8" descr="Imagen que contiene pared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33806" y="94279"/>
            <a:ext cx="5859263" cy="668324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52" name="Google Shape;352;p8" descr="Imagen que contiene pared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6812" y="93168"/>
            <a:ext cx="5859263" cy="668324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53" name="Google Shape;353;p8"/>
          <p:cNvSpPr/>
          <p:nvPr/>
        </p:nvSpPr>
        <p:spPr>
          <a:xfrm rot="-5400000">
            <a:off x="5771336" y="598534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8"/>
          <p:cNvSpPr/>
          <p:nvPr/>
        </p:nvSpPr>
        <p:spPr>
          <a:xfrm rot="-5400000">
            <a:off x="5768207" y="497436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8"/>
          <p:cNvSpPr/>
          <p:nvPr/>
        </p:nvSpPr>
        <p:spPr>
          <a:xfrm rot="-5400000">
            <a:off x="5771336" y="3893595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8"/>
          <p:cNvSpPr/>
          <p:nvPr/>
        </p:nvSpPr>
        <p:spPr>
          <a:xfrm rot="-5400000">
            <a:off x="5758375" y="2808123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8"/>
          <p:cNvSpPr/>
          <p:nvPr/>
        </p:nvSpPr>
        <p:spPr>
          <a:xfrm rot="-5400000">
            <a:off x="5767611" y="172897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8"/>
          <p:cNvSpPr/>
          <p:nvPr/>
        </p:nvSpPr>
        <p:spPr>
          <a:xfrm rot="-5400000">
            <a:off x="5764482" y="653927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8"/>
          <p:cNvSpPr/>
          <p:nvPr/>
        </p:nvSpPr>
        <p:spPr>
          <a:xfrm rot="-5400000">
            <a:off x="5767611" y="545800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8"/>
          <p:cNvSpPr/>
          <p:nvPr/>
        </p:nvSpPr>
        <p:spPr>
          <a:xfrm rot="-5400000">
            <a:off x="5764482" y="4456853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8"/>
          <p:cNvSpPr/>
          <p:nvPr/>
        </p:nvSpPr>
        <p:spPr>
          <a:xfrm rot="-5400000">
            <a:off x="5767611" y="3376087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8"/>
          <p:cNvSpPr/>
          <p:nvPr/>
        </p:nvSpPr>
        <p:spPr>
          <a:xfrm rot="-5400000">
            <a:off x="5754650" y="2300447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8"/>
          <p:cNvSpPr/>
          <p:nvPr/>
        </p:nvSpPr>
        <p:spPr>
          <a:xfrm rot="-5400000">
            <a:off x="5763886" y="120163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8"/>
          <p:cNvSpPr/>
          <p:nvPr/>
        </p:nvSpPr>
        <p:spPr>
          <a:xfrm rot="-5400000">
            <a:off x="5760757" y="115563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8"/>
          <p:cNvSpPr/>
          <p:nvPr/>
        </p:nvSpPr>
        <p:spPr>
          <a:xfrm rot="-5400000">
            <a:off x="5772524" y="648241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8"/>
          <p:cNvSpPr/>
          <p:nvPr/>
        </p:nvSpPr>
        <p:spPr>
          <a:xfrm rot="-5400000">
            <a:off x="6190869" y="5975517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8"/>
          <p:cNvSpPr/>
          <p:nvPr/>
        </p:nvSpPr>
        <p:spPr>
          <a:xfrm rot="-5400000">
            <a:off x="6177908" y="496452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8"/>
          <p:cNvSpPr/>
          <p:nvPr/>
        </p:nvSpPr>
        <p:spPr>
          <a:xfrm rot="-5400000">
            <a:off x="6190869" y="3893595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8"/>
          <p:cNvSpPr/>
          <p:nvPr/>
        </p:nvSpPr>
        <p:spPr>
          <a:xfrm rot="-5400000">
            <a:off x="6177908" y="279829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8"/>
          <p:cNvSpPr/>
          <p:nvPr/>
        </p:nvSpPr>
        <p:spPr>
          <a:xfrm rot="-5400000">
            <a:off x="6187144" y="171913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8"/>
          <p:cNvSpPr/>
          <p:nvPr/>
        </p:nvSpPr>
        <p:spPr>
          <a:xfrm rot="-5400000">
            <a:off x="6106304" y="4977243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8"/>
          <p:cNvSpPr/>
          <p:nvPr/>
        </p:nvSpPr>
        <p:spPr>
          <a:xfrm rot="-5400000">
            <a:off x="6101389" y="4880259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8"/>
          <p:cNvSpPr/>
          <p:nvPr/>
        </p:nvSpPr>
        <p:spPr>
          <a:xfrm rot="-5400000">
            <a:off x="6101387" y="3898227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8"/>
          <p:cNvSpPr/>
          <p:nvPr/>
        </p:nvSpPr>
        <p:spPr>
          <a:xfrm rot="-5400000">
            <a:off x="6106304" y="3801243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8"/>
          <p:cNvSpPr/>
          <p:nvPr/>
        </p:nvSpPr>
        <p:spPr>
          <a:xfrm rot="-5400000">
            <a:off x="6101389" y="2816830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8"/>
          <p:cNvSpPr/>
          <p:nvPr/>
        </p:nvSpPr>
        <p:spPr>
          <a:xfrm rot="-5400000">
            <a:off x="6096474" y="2719846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8"/>
          <p:cNvSpPr/>
          <p:nvPr/>
        </p:nvSpPr>
        <p:spPr>
          <a:xfrm rot="-5400000">
            <a:off x="6106304" y="1737814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8"/>
          <p:cNvSpPr/>
          <p:nvPr/>
        </p:nvSpPr>
        <p:spPr>
          <a:xfrm rot="-5400000">
            <a:off x="6101389" y="1640830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8"/>
          <p:cNvSpPr/>
          <p:nvPr/>
        </p:nvSpPr>
        <p:spPr>
          <a:xfrm rot="-5400000">
            <a:off x="6174183" y="644095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8"/>
          <p:cNvSpPr/>
          <p:nvPr/>
        </p:nvSpPr>
        <p:spPr>
          <a:xfrm rot="-5400000">
            <a:off x="6106304" y="645094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8"/>
          <p:cNvSpPr/>
          <p:nvPr/>
        </p:nvSpPr>
        <p:spPr>
          <a:xfrm rot="-5400000">
            <a:off x="6101389" y="548110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8"/>
          <p:cNvSpPr/>
          <p:nvPr/>
        </p:nvSpPr>
        <p:spPr>
          <a:xfrm rot="-5400000">
            <a:off x="6081727" y="5985799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8"/>
          <p:cNvSpPr/>
          <p:nvPr/>
        </p:nvSpPr>
        <p:spPr>
          <a:xfrm rot="-5400000">
            <a:off x="6086644" y="5888815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8"/>
          <p:cNvSpPr/>
          <p:nvPr/>
        </p:nvSpPr>
        <p:spPr>
          <a:xfrm rot="-5400000">
            <a:off x="6187144" y="5448177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8"/>
          <p:cNvSpPr/>
          <p:nvPr/>
        </p:nvSpPr>
        <p:spPr>
          <a:xfrm rot="-5400000">
            <a:off x="6174183" y="444702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8"/>
          <p:cNvSpPr/>
          <p:nvPr/>
        </p:nvSpPr>
        <p:spPr>
          <a:xfrm rot="-5400000">
            <a:off x="6187144" y="3366255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8"/>
          <p:cNvSpPr/>
          <p:nvPr/>
        </p:nvSpPr>
        <p:spPr>
          <a:xfrm rot="-5400000">
            <a:off x="6174183" y="2290615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8"/>
          <p:cNvSpPr/>
          <p:nvPr/>
        </p:nvSpPr>
        <p:spPr>
          <a:xfrm rot="-5400000">
            <a:off x="6183419" y="119179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8"/>
          <p:cNvSpPr/>
          <p:nvPr/>
        </p:nvSpPr>
        <p:spPr>
          <a:xfrm rot="-5400000">
            <a:off x="6102579" y="4449903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8"/>
          <p:cNvSpPr/>
          <p:nvPr/>
        </p:nvSpPr>
        <p:spPr>
          <a:xfrm rot="-5400000">
            <a:off x="6097664" y="4352919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8"/>
          <p:cNvSpPr/>
          <p:nvPr/>
        </p:nvSpPr>
        <p:spPr>
          <a:xfrm rot="-5400000">
            <a:off x="6097662" y="3370887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8"/>
          <p:cNvSpPr/>
          <p:nvPr/>
        </p:nvSpPr>
        <p:spPr>
          <a:xfrm rot="-5400000">
            <a:off x="6102579" y="3273903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8"/>
          <p:cNvSpPr/>
          <p:nvPr/>
        </p:nvSpPr>
        <p:spPr>
          <a:xfrm rot="-5400000">
            <a:off x="6097664" y="2289490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8"/>
          <p:cNvSpPr/>
          <p:nvPr/>
        </p:nvSpPr>
        <p:spPr>
          <a:xfrm rot="-5400000">
            <a:off x="6092749" y="2192506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8"/>
          <p:cNvSpPr/>
          <p:nvPr/>
        </p:nvSpPr>
        <p:spPr>
          <a:xfrm rot="-5400000">
            <a:off x="6102579" y="1210474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8"/>
          <p:cNvSpPr/>
          <p:nvPr/>
        </p:nvSpPr>
        <p:spPr>
          <a:xfrm rot="-5400000">
            <a:off x="6097664" y="1113490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8"/>
          <p:cNvSpPr/>
          <p:nvPr/>
        </p:nvSpPr>
        <p:spPr>
          <a:xfrm rot="-5400000">
            <a:off x="6180290" y="105731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8"/>
          <p:cNvSpPr/>
          <p:nvPr/>
        </p:nvSpPr>
        <p:spPr>
          <a:xfrm rot="-5400000">
            <a:off x="6112411" y="107922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8"/>
          <p:cNvSpPr/>
          <p:nvPr/>
        </p:nvSpPr>
        <p:spPr>
          <a:xfrm rot="-5400000">
            <a:off x="6097664" y="10938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8"/>
          <p:cNvSpPr/>
          <p:nvPr/>
        </p:nvSpPr>
        <p:spPr>
          <a:xfrm rot="-5400000">
            <a:off x="6078002" y="5458459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8"/>
          <p:cNvSpPr/>
          <p:nvPr/>
        </p:nvSpPr>
        <p:spPr>
          <a:xfrm rot="-5400000">
            <a:off x="6082919" y="5361475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8"/>
          <p:cNvSpPr/>
          <p:nvPr/>
        </p:nvSpPr>
        <p:spPr>
          <a:xfrm rot="-5400000">
            <a:off x="6192057" y="6472579"/>
            <a:ext cx="216000" cy="216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8"/>
          <p:cNvSpPr/>
          <p:nvPr/>
        </p:nvSpPr>
        <p:spPr>
          <a:xfrm rot="-5400000">
            <a:off x="6082915" y="6482861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8"/>
          <p:cNvSpPr/>
          <p:nvPr/>
        </p:nvSpPr>
        <p:spPr>
          <a:xfrm rot="-5400000">
            <a:off x="6087832" y="6385877"/>
            <a:ext cx="36000" cy="324000"/>
          </a:xfrm>
          <a:prstGeom prst="rect">
            <a:avLst/>
          </a:prstGeom>
          <a:gradFill>
            <a:gsLst>
              <a:gs pos="0">
                <a:srgbClr val="0C0C0C"/>
              </a:gs>
              <a:gs pos="46000">
                <a:srgbClr val="D8D8D8"/>
              </a:gs>
              <a:gs pos="78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5" name="Google Shape;40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137737"/>
            <a:ext cx="6051487" cy="1219541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8"/>
          <p:cNvSpPr txBox="1"/>
          <p:nvPr/>
        </p:nvSpPr>
        <p:spPr>
          <a:xfrm>
            <a:off x="233050" y="63728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5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09" name="Google Shape;409;p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10" name="Google Shape;410;p9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1" name="Google Shape;411;p9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s-ES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s-ES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s-ES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FAQ</a:t>
              </a:r>
              <a:r>
                <a:rPr lang="es-ES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s-ES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412" name="Google Shape;412;p9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413" name="Google Shape;413;p9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9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Google Shape;415;p9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Google Shape;416;p9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7" name="Google Shape;417;p9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/>
        </p:nvSpPr>
        <p:spPr>
          <a:xfrm>
            <a:off x="76200" y="6484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5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D2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0"/>
          <p:cNvSpPr/>
          <p:nvPr/>
        </p:nvSpPr>
        <p:spPr>
          <a:xfrm rot="-322532">
            <a:off x="2103116" y="3487230"/>
            <a:ext cx="2766768" cy="2774590"/>
          </a:xfrm>
          <a:prstGeom prst="rect">
            <a:avLst/>
          </a:prstGeom>
          <a:solidFill>
            <a:srgbClr val="B1C4DA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10"/>
          <p:cNvSpPr/>
          <p:nvPr/>
        </p:nvSpPr>
        <p:spPr>
          <a:xfrm rot="-1257487">
            <a:off x="4443822" y="1996428"/>
            <a:ext cx="2766956" cy="2644939"/>
          </a:xfrm>
          <a:prstGeom prst="rect">
            <a:avLst/>
          </a:prstGeom>
          <a:solidFill>
            <a:srgbClr val="E2BCC9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10"/>
          <p:cNvSpPr txBox="1"/>
          <p:nvPr/>
        </p:nvSpPr>
        <p:spPr>
          <a:xfrm>
            <a:off x="7676657" y="3736356"/>
            <a:ext cx="4344000" cy="25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200" b="1">
                <a:solidFill>
                  <a:srgbClr val="262626"/>
                </a:solidFill>
                <a:latin typeface="Amatic SC"/>
                <a:ea typeface="Amatic SC"/>
                <a:cs typeface="Amatic SC"/>
                <a:sym typeface="Amatic SC"/>
              </a:rPr>
              <a:t>Learning in 3/4S</a:t>
            </a:r>
            <a:endParaRPr sz="2600"/>
          </a:p>
        </p:txBody>
      </p:sp>
      <p:sp>
        <p:nvSpPr>
          <p:cNvPr id="425" name="Google Shape;425;p10"/>
          <p:cNvSpPr/>
          <p:nvPr/>
        </p:nvSpPr>
        <p:spPr>
          <a:xfrm rot="-548000">
            <a:off x="1859459" y="395719"/>
            <a:ext cx="3263982" cy="2484571"/>
          </a:xfrm>
          <a:prstGeom prst="rect">
            <a:avLst/>
          </a:prstGeom>
          <a:solidFill>
            <a:srgbClr val="F0D77D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6" name="Google Shape;426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17670">
            <a:off x="4590751" y="2195100"/>
            <a:ext cx="2498920" cy="228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62052">
            <a:off x="1997599" y="517623"/>
            <a:ext cx="2987692" cy="2240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0"/>
          <p:cNvPicPr preferRelativeResize="0"/>
          <p:nvPr/>
        </p:nvPicPr>
        <p:blipFill rotWithShape="1">
          <a:blip r:embed="rId5">
            <a:alphaModFix/>
          </a:blip>
          <a:srcRect l="13389" b="25306"/>
          <a:stretch/>
        </p:blipFill>
        <p:spPr>
          <a:xfrm rot="-302256">
            <a:off x="2280321" y="3680440"/>
            <a:ext cx="2438557" cy="2405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9"/>
          <p:cNvSpPr txBox="1"/>
          <p:nvPr/>
        </p:nvSpPr>
        <p:spPr>
          <a:xfrm>
            <a:off x="6312550" y="169150"/>
            <a:ext cx="56412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LETTER TO THE CHAIRS</a:t>
            </a:r>
            <a:endParaRPr sz="2200"/>
          </a:p>
        </p:txBody>
      </p:sp>
      <p:pic>
        <p:nvPicPr>
          <p:cNvPr id="512" name="Google Shape;512;p19"/>
          <p:cNvPicPr preferRelativeResize="0"/>
          <p:nvPr/>
        </p:nvPicPr>
        <p:blipFill rotWithShape="1">
          <a:blip r:embed="rId3">
            <a:alphaModFix/>
          </a:blip>
          <a:srcRect l="22632" t="8898" r="15582" b="15754"/>
          <a:stretch/>
        </p:blipFill>
        <p:spPr>
          <a:xfrm>
            <a:off x="6448550" y="1339750"/>
            <a:ext cx="2886501" cy="49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19"/>
          <p:cNvPicPr preferRelativeResize="0"/>
          <p:nvPr/>
        </p:nvPicPr>
        <p:blipFill rotWithShape="1">
          <a:blip r:embed="rId4">
            <a:alphaModFix/>
          </a:blip>
          <a:srcRect l="30414" t="11964" r="11476" b="15786"/>
          <a:stretch/>
        </p:blipFill>
        <p:spPr>
          <a:xfrm>
            <a:off x="9203150" y="1339750"/>
            <a:ext cx="2750600" cy="49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19"/>
          <p:cNvPicPr preferRelativeResize="0"/>
          <p:nvPr/>
        </p:nvPicPr>
        <p:blipFill rotWithShape="1">
          <a:blip r:embed="rId5">
            <a:alphaModFix/>
          </a:blip>
          <a:srcRect l="28068" t="29345" r="12888" b="17083"/>
          <a:stretch/>
        </p:blipFill>
        <p:spPr>
          <a:xfrm>
            <a:off x="234100" y="169150"/>
            <a:ext cx="2758226" cy="3336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9"/>
          <p:cNvPicPr preferRelativeResize="0"/>
          <p:nvPr/>
        </p:nvPicPr>
        <p:blipFill rotWithShape="1">
          <a:blip r:embed="rId6">
            <a:alphaModFix/>
          </a:blip>
          <a:srcRect l="13392" t="6493" r="14566" b="25148"/>
          <a:stretch/>
        </p:blipFill>
        <p:spPr>
          <a:xfrm>
            <a:off x="3083825" y="3213421"/>
            <a:ext cx="2750600" cy="348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501" y="4246725"/>
            <a:ext cx="3015424" cy="2326184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19"/>
          <p:cNvSpPr/>
          <p:nvPr/>
        </p:nvSpPr>
        <p:spPr>
          <a:xfrm>
            <a:off x="736975" y="4933650"/>
            <a:ext cx="1903800" cy="511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9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CHAIRS</a:t>
            </a:r>
            <a:endParaRPr sz="19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20"/>
          <p:cNvSpPr txBox="1"/>
          <p:nvPr/>
        </p:nvSpPr>
        <p:spPr>
          <a:xfrm>
            <a:off x="406957" y="152400"/>
            <a:ext cx="53457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MATHS LESSONS</a:t>
            </a:r>
            <a:endParaRPr/>
          </a:p>
        </p:txBody>
      </p:sp>
      <p:pic>
        <p:nvPicPr>
          <p:cNvPr id="523" name="Google Shape;52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95850"/>
            <a:ext cx="5600123" cy="5680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0600" y="584750"/>
            <a:ext cx="2834949" cy="286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20"/>
          <p:cNvPicPr preferRelativeResize="0"/>
          <p:nvPr/>
        </p:nvPicPr>
        <p:blipFill rotWithShape="1">
          <a:blip r:embed="rId5">
            <a:alphaModFix/>
          </a:blip>
          <a:srcRect b="21011"/>
          <a:stretch/>
        </p:blipFill>
        <p:spPr>
          <a:xfrm>
            <a:off x="6671250" y="3631125"/>
            <a:ext cx="5140874" cy="304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20"/>
          <p:cNvPicPr preferRelativeResize="0"/>
          <p:nvPr/>
        </p:nvPicPr>
        <p:blipFill rotWithShape="1">
          <a:blip r:embed="rId6">
            <a:alphaModFix/>
          </a:blip>
          <a:srcRect b="31642"/>
          <a:stretch/>
        </p:blipFill>
        <p:spPr>
          <a:xfrm>
            <a:off x="9457925" y="584750"/>
            <a:ext cx="2477050" cy="286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1"/>
          <p:cNvSpPr txBox="1"/>
          <p:nvPr/>
        </p:nvSpPr>
        <p:spPr>
          <a:xfrm>
            <a:off x="6437100" y="143300"/>
            <a:ext cx="5754900" cy="1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PICASSO INSPIRED ARTWORKS</a:t>
            </a:r>
            <a:endParaRPr sz="1500" b="1"/>
          </a:p>
        </p:txBody>
      </p:sp>
      <p:pic>
        <p:nvPicPr>
          <p:cNvPr id="532" name="Google Shape;532;p21"/>
          <p:cNvPicPr preferRelativeResize="0"/>
          <p:nvPr/>
        </p:nvPicPr>
        <p:blipFill rotWithShape="1">
          <a:blip r:embed="rId3">
            <a:alphaModFix/>
          </a:blip>
          <a:srcRect l="14813" t="8830" r="9377" b="5274"/>
          <a:stretch/>
        </p:blipFill>
        <p:spPr>
          <a:xfrm>
            <a:off x="634625" y="526725"/>
            <a:ext cx="4421898" cy="614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1"/>
          <p:cNvPicPr preferRelativeResize="0"/>
          <p:nvPr/>
        </p:nvPicPr>
        <p:blipFill rotWithShape="1">
          <a:blip r:embed="rId4">
            <a:alphaModFix/>
          </a:blip>
          <a:srcRect l="9503" t="6545" r="6912" b="11115"/>
          <a:stretch/>
        </p:blipFill>
        <p:spPr>
          <a:xfrm rot="5400000">
            <a:off x="7850524" y="2220800"/>
            <a:ext cx="4627277" cy="341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1"/>
          <p:cNvPicPr preferRelativeResize="0"/>
          <p:nvPr/>
        </p:nvPicPr>
        <p:blipFill rotWithShape="1">
          <a:blip r:embed="rId5">
            <a:alphaModFix/>
          </a:blip>
          <a:srcRect l="9921" t="10289" r="12930" b="18994"/>
          <a:stretch/>
        </p:blipFill>
        <p:spPr>
          <a:xfrm rot="5400000">
            <a:off x="6122650" y="4464437"/>
            <a:ext cx="2618424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21"/>
          <p:cNvPicPr preferRelativeResize="0"/>
          <p:nvPr/>
        </p:nvPicPr>
        <p:blipFill rotWithShape="1">
          <a:blip r:embed="rId6">
            <a:alphaModFix/>
          </a:blip>
          <a:srcRect l="10402" t="18462" r="15562" b="17253"/>
          <a:stretch/>
        </p:blipFill>
        <p:spPr>
          <a:xfrm rot="5400000">
            <a:off x="6111451" y="1668287"/>
            <a:ext cx="2640799" cy="171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53A0"/>
        </a:solid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"/>
          <p:cNvSpPr txBox="1"/>
          <p:nvPr/>
        </p:nvSpPr>
        <p:spPr>
          <a:xfrm>
            <a:off x="336760" y="203950"/>
            <a:ext cx="5413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Planetarium Incursion</a:t>
            </a:r>
            <a:endParaRPr/>
          </a:p>
        </p:txBody>
      </p:sp>
      <p:pic>
        <p:nvPicPr>
          <p:cNvPr id="434" name="Google Shape;43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175" y="1341100"/>
            <a:ext cx="4827875" cy="536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0868" y="2354234"/>
            <a:ext cx="5413801" cy="4060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0875" y="329672"/>
            <a:ext cx="5604650" cy="1751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2"/>
          <p:cNvSpPr txBox="1"/>
          <p:nvPr/>
        </p:nvSpPr>
        <p:spPr>
          <a:xfrm>
            <a:off x="1974373" y="5800225"/>
            <a:ext cx="37578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Global Play Day</a:t>
            </a:r>
            <a:endParaRPr sz="2000" b="1"/>
          </a:p>
        </p:txBody>
      </p:sp>
      <p:pic>
        <p:nvPicPr>
          <p:cNvPr id="442" name="Google Shape;442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9550" y="111475"/>
            <a:ext cx="2734100" cy="2986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9551" y="3141800"/>
            <a:ext cx="5272576" cy="345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9600" y="2746313"/>
            <a:ext cx="5272576" cy="29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12"/>
          <p:cNvPicPr preferRelativeResize="0"/>
          <p:nvPr/>
        </p:nvPicPr>
        <p:blipFill rotWithShape="1">
          <a:blip r:embed="rId6">
            <a:alphaModFix/>
          </a:blip>
          <a:srcRect b="2181"/>
          <a:stretch/>
        </p:blipFill>
        <p:spPr>
          <a:xfrm>
            <a:off x="275250" y="207425"/>
            <a:ext cx="3368699" cy="247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54750" y="152400"/>
            <a:ext cx="1977423" cy="252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12"/>
          <p:cNvPicPr preferRelativeResize="0"/>
          <p:nvPr/>
        </p:nvPicPr>
        <p:blipFill rotWithShape="1">
          <a:blip r:embed="rId8">
            <a:alphaModFix/>
          </a:blip>
          <a:srcRect l="12921" r="29676" b="10128"/>
          <a:stretch/>
        </p:blipFill>
        <p:spPr>
          <a:xfrm>
            <a:off x="9396475" y="186525"/>
            <a:ext cx="2415652" cy="2836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3"/>
          <p:cNvSpPr txBox="1"/>
          <p:nvPr/>
        </p:nvSpPr>
        <p:spPr>
          <a:xfrm>
            <a:off x="6312550" y="169150"/>
            <a:ext cx="56412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Solar system ARTWORKS </a:t>
            </a:r>
            <a:endParaRPr sz="2200"/>
          </a:p>
        </p:txBody>
      </p:sp>
      <p:pic>
        <p:nvPicPr>
          <p:cNvPr id="453" name="Google Shape;453;p13"/>
          <p:cNvPicPr preferRelativeResize="0"/>
          <p:nvPr/>
        </p:nvPicPr>
        <p:blipFill rotWithShape="1">
          <a:blip r:embed="rId3">
            <a:alphaModFix/>
          </a:blip>
          <a:srcRect l="6479" t="8052" r="3778" b="3366"/>
          <a:stretch/>
        </p:blipFill>
        <p:spPr>
          <a:xfrm>
            <a:off x="6817050" y="3910100"/>
            <a:ext cx="4502175" cy="278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13"/>
          <p:cNvPicPr preferRelativeResize="0"/>
          <p:nvPr/>
        </p:nvPicPr>
        <p:blipFill rotWithShape="1">
          <a:blip r:embed="rId4">
            <a:alphaModFix/>
          </a:blip>
          <a:srcRect l="7121" t="5919" r="7995" b="11633"/>
          <a:stretch/>
        </p:blipFill>
        <p:spPr>
          <a:xfrm>
            <a:off x="6817050" y="1064525"/>
            <a:ext cx="4502175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13"/>
          <p:cNvPicPr preferRelativeResize="0"/>
          <p:nvPr/>
        </p:nvPicPr>
        <p:blipFill rotWithShape="1">
          <a:blip r:embed="rId5">
            <a:alphaModFix/>
          </a:blip>
          <a:srcRect l="11788" t="12644" r="12597" b="15717"/>
          <a:stretch/>
        </p:blipFill>
        <p:spPr>
          <a:xfrm>
            <a:off x="573200" y="169150"/>
            <a:ext cx="4502175" cy="31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13"/>
          <p:cNvPicPr preferRelativeResize="0"/>
          <p:nvPr/>
        </p:nvPicPr>
        <p:blipFill rotWithShape="1">
          <a:blip r:embed="rId6">
            <a:alphaModFix/>
          </a:blip>
          <a:srcRect l="5785" t="9134" r="10124" b="13717"/>
          <a:stretch/>
        </p:blipFill>
        <p:spPr>
          <a:xfrm>
            <a:off x="502350" y="3498775"/>
            <a:ext cx="4648468" cy="319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D6C"/>
        </a:solid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1" name="Google Shape;461;p14"/>
          <p:cNvGrpSpPr/>
          <p:nvPr/>
        </p:nvGrpSpPr>
        <p:grpSpPr>
          <a:xfrm>
            <a:off x="9570098" y="426001"/>
            <a:ext cx="2621902" cy="525625"/>
            <a:chOff x="1959429" y="497437"/>
            <a:chExt cx="2976464" cy="655200"/>
          </a:xfrm>
        </p:grpSpPr>
        <p:sp>
          <p:nvSpPr>
            <p:cNvPr id="462" name="Google Shape;462;p14"/>
            <p:cNvSpPr/>
            <p:nvPr/>
          </p:nvSpPr>
          <p:spPr>
            <a:xfrm>
              <a:off x="1959429" y="497437"/>
              <a:ext cx="793102" cy="655200"/>
            </a:xfrm>
            <a:prstGeom prst="rect">
              <a:avLst/>
            </a:prstGeom>
            <a:solidFill>
              <a:srgbClr val="B1C4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4"/>
            <p:cNvSpPr/>
            <p:nvPr/>
          </p:nvSpPr>
          <p:spPr>
            <a:xfrm>
              <a:off x="2631232" y="497437"/>
              <a:ext cx="2304661" cy="653143"/>
            </a:xfrm>
            <a:prstGeom prst="rect">
              <a:avLst/>
            </a:prstGeom>
            <a:solidFill>
              <a:srgbClr val="B1C4DA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4" name="Google Shape;464;p14"/>
          <p:cNvSpPr txBox="1"/>
          <p:nvPr/>
        </p:nvSpPr>
        <p:spPr>
          <a:xfrm>
            <a:off x="4107795" y="4467513"/>
            <a:ext cx="138093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NOTE HERE</a:t>
            </a:r>
            <a:endParaRPr sz="1600" b="1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465" name="Google Shape;465;p14"/>
          <p:cNvSpPr txBox="1"/>
          <p:nvPr/>
        </p:nvSpPr>
        <p:spPr>
          <a:xfrm>
            <a:off x="240675" y="1215268"/>
            <a:ext cx="4344000" cy="16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EASTER HAT </a:t>
            </a:r>
            <a:endParaRPr sz="6400" b="1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PARADE</a:t>
            </a:r>
            <a:endParaRPr sz="2400"/>
          </a:p>
        </p:txBody>
      </p:sp>
      <p:pic>
        <p:nvPicPr>
          <p:cNvPr id="466" name="Google Shape;4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5235" y="3182151"/>
            <a:ext cx="4617723" cy="346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215" y="3111500"/>
            <a:ext cx="4806149" cy="36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14"/>
          <p:cNvPicPr preferRelativeResize="0"/>
          <p:nvPr/>
        </p:nvPicPr>
        <p:blipFill rotWithShape="1">
          <a:blip r:embed="rId5">
            <a:alphaModFix/>
          </a:blip>
          <a:srcRect b="12595"/>
          <a:stretch/>
        </p:blipFill>
        <p:spPr>
          <a:xfrm>
            <a:off x="6805225" y="263975"/>
            <a:ext cx="4617723" cy="284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19175" y="859425"/>
            <a:ext cx="1958175" cy="251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4" name="Google Shape;474;p15"/>
          <p:cNvGrpSpPr/>
          <p:nvPr/>
        </p:nvGrpSpPr>
        <p:grpSpPr>
          <a:xfrm>
            <a:off x="9570098" y="426001"/>
            <a:ext cx="2621902" cy="525625"/>
            <a:chOff x="1959429" y="497437"/>
            <a:chExt cx="2976464" cy="655200"/>
          </a:xfrm>
        </p:grpSpPr>
        <p:sp>
          <p:nvSpPr>
            <p:cNvPr id="475" name="Google Shape;475;p15"/>
            <p:cNvSpPr/>
            <p:nvPr/>
          </p:nvSpPr>
          <p:spPr>
            <a:xfrm>
              <a:off x="1959429" y="497437"/>
              <a:ext cx="793102" cy="655200"/>
            </a:xfrm>
            <a:prstGeom prst="rect">
              <a:avLst/>
            </a:prstGeom>
            <a:solidFill>
              <a:srgbClr val="F0D77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2631232" y="497437"/>
              <a:ext cx="2304661" cy="653143"/>
            </a:xfrm>
            <a:prstGeom prst="rect">
              <a:avLst/>
            </a:prstGeom>
            <a:solidFill>
              <a:srgbClr val="F0D77D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7" name="Google Shape;477;p15"/>
          <p:cNvSpPr txBox="1"/>
          <p:nvPr/>
        </p:nvSpPr>
        <p:spPr>
          <a:xfrm>
            <a:off x="470850" y="145825"/>
            <a:ext cx="5302200" cy="8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EXPLORING THE mASS OF OBJECTS </a:t>
            </a:r>
            <a:endParaRPr sz="400"/>
          </a:p>
        </p:txBody>
      </p:sp>
      <p:pic>
        <p:nvPicPr>
          <p:cNvPr id="478" name="Google Shape;478;p15"/>
          <p:cNvPicPr preferRelativeResize="0"/>
          <p:nvPr/>
        </p:nvPicPr>
        <p:blipFill rotWithShape="1">
          <a:blip r:embed="rId3">
            <a:alphaModFix/>
          </a:blip>
          <a:srcRect b="29597"/>
          <a:stretch/>
        </p:blipFill>
        <p:spPr>
          <a:xfrm>
            <a:off x="6804889" y="227727"/>
            <a:ext cx="5045601" cy="26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15"/>
          <p:cNvPicPr preferRelativeResize="0"/>
          <p:nvPr/>
        </p:nvPicPr>
        <p:blipFill rotWithShape="1">
          <a:blip r:embed="rId4">
            <a:alphaModFix/>
          </a:blip>
          <a:srcRect t="4689"/>
          <a:stretch/>
        </p:blipFill>
        <p:spPr>
          <a:xfrm>
            <a:off x="6785200" y="2988850"/>
            <a:ext cx="5084974" cy="363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15"/>
          <p:cNvPicPr preferRelativeResize="0"/>
          <p:nvPr/>
        </p:nvPicPr>
        <p:blipFill rotWithShape="1">
          <a:blip r:embed="rId5">
            <a:alphaModFix/>
          </a:blip>
          <a:srcRect b="34447"/>
          <a:stretch/>
        </p:blipFill>
        <p:spPr>
          <a:xfrm>
            <a:off x="931488" y="869675"/>
            <a:ext cx="4380923" cy="211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0850" y="3129900"/>
            <a:ext cx="5170227" cy="3493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6"/>
          <p:cNvSpPr txBox="1"/>
          <p:nvPr/>
        </p:nvSpPr>
        <p:spPr>
          <a:xfrm>
            <a:off x="6713098" y="4840800"/>
            <a:ext cx="48984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MINDFULNESS WITH </a:t>
            </a:r>
            <a:endParaRPr sz="5400" b="1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mISS v</a:t>
            </a:r>
            <a:endParaRPr/>
          </a:p>
        </p:txBody>
      </p:sp>
      <p:grpSp>
        <p:nvGrpSpPr>
          <p:cNvPr id="487" name="Google Shape;487;p16"/>
          <p:cNvGrpSpPr/>
          <p:nvPr/>
        </p:nvGrpSpPr>
        <p:grpSpPr>
          <a:xfrm>
            <a:off x="9570098" y="426001"/>
            <a:ext cx="2621902" cy="525625"/>
            <a:chOff x="1959429" y="497437"/>
            <a:chExt cx="2976464" cy="655200"/>
          </a:xfrm>
        </p:grpSpPr>
        <p:sp>
          <p:nvSpPr>
            <p:cNvPr id="488" name="Google Shape;488;p16"/>
            <p:cNvSpPr/>
            <p:nvPr/>
          </p:nvSpPr>
          <p:spPr>
            <a:xfrm>
              <a:off x="1959429" y="497437"/>
              <a:ext cx="793102" cy="655200"/>
            </a:xfrm>
            <a:prstGeom prst="rect">
              <a:avLst/>
            </a:prstGeom>
            <a:solidFill>
              <a:srgbClr val="E2BCC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16"/>
            <p:cNvSpPr/>
            <p:nvPr/>
          </p:nvSpPr>
          <p:spPr>
            <a:xfrm>
              <a:off x="2631232" y="497437"/>
              <a:ext cx="2304661" cy="653143"/>
            </a:xfrm>
            <a:prstGeom prst="rect">
              <a:avLst/>
            </a:prstGeom>
            <a:solidFill>
              <a:srgbClr val="E2BCC9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90" name="Google Shape;4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275" y="1194637"/>
            <a:ext cx="4050420" cy="5400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4024" y="425975"/>
            <a:ext cx="5436549" cy="4077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7"/>
          <p:cNvSpPr txBox="1"/>
          <p:nvPr/>
        </p:nvSpPr>
        <p:spPr>
          <a:xfrm>
            <a:off x="6495671" y="227125"/>
            <a:ext cx="5500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tHE DAY THE CHAIRS QUIT - PERSUASIVE WRITING</a:t>
            </a:r>
            <a:endParaRPr/>
          </a:p>
        </p:txBody>
      </p:sp>
      <p:pic>
        <p:nvPicPr>
          <p:cNvPr id="497" name="Google Shape;4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101" y="951575"/>
            <a:ext cx="4618648" cy="575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5676" y="2291000"/>
            <a:ext cx="2722825" cy="402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73650" y="2291000"/>
            <a:ext cx="2621948" cy="4025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8"/>
          <p:cNvSpPr txBox="1"/>
          <p:nvPr/>
        </p:nvSpPr>
        <p:spPr>
          <a:xfrm>
            <a:off x="6629625" y="5411400"/>
            <a:ext cx="5143500" cy="14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900" b="1">
                <a:solidFill>
                  <a:srgbClr val="3F3F3F"/>
                </a:solidFill>
                <a:latin typeface="Amatic SC"/>
                <a:ea typeface="Amatic SC"/>
                <a:cs typeface="Amatic SC"/>
                <a:sym typeface="Amatic SC"/>
              </a:rPr>
              <a:t>PERSUASIVE WRITING</a:t>
            </a:r>
            <a:endParaRPr sz="100"/>
          </a:p>
        </p:txBody>
      </p:sp>
      <p:pic>
        <p:nvPicPr>
          <p:cNvPr id="505" name="Google Shape;505;p18"/>
          <p:cNvPicPr preferRelativeResize="0"/>
          <p:nvPr/>
        </p:nvPicPr>
        <p:blipFill rotWithShape="1">
          <a:blip r:embed="rId3">
            <a:alphaModFix/>
          </a:blip>
          <a:srcRect b="26809"/>
          <a:stretch/>
        </p:blipFill>
        <p:spPr>
          <a:xfrm>
            <a:off x="6629625" y="0"/>
            <a:ext cx="5143500" cy="501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18"/>
          <p:cNvPicPr preferRelativeResize="0"/>
          <p:nvPr/>
        </p:nvPicPr>
        <p:blipFill rotWithShape="1">
          <a:blip r:embed="rId4">
            <a:alphaModFix/>
          </a:blip>
          <a:srcRect b="9853"/>
          <a:stretch/>
        </p:blipFill>
        <p:spPr>
          <a:xfrm>
            <a:off x="412550" y="511800"/>
            <a:ext cx="5143500" cy="6182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0071_Scrapbook_Template_SlidesMania">
  <a:themeElements>
    <a:clrScheme name="Papel">
      <a:dk1>
        <a:srgbClr val="000000"/>
      </a:dk1>
      <a:lt1>
        <a:srgbClr val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</Words>
  <Application>Microsoft Office PowerPoint</Application>
  <PresentationFormat>Widescreen</PresentationFormat>
  <Paragraphs>16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Homemade Apple</vt:lpstr>
      <vt:lpstr>Amatic SC</vt:lpstr>
      <vt:lpstr>Calibri</vt:lpstr>
      <vt:lpstr>Century Gothic</vt:lpstr>
      <vt:lpstr>Barlow Condensed</vt:lpstr>
      <vt:lpstr>Poppins</vt:lpstr>
      <vt:lpstr>0071_Scrapbook_Template_SlidesMania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 Keary</dc:creator>
  <cp:lastModifiedBy>Gregory Keary</cp:lastModifiedBy>
  <cp:revision>1</cp:revision>
  <dcterms:modified xsi:type="dcterms:W3CDTF">2021-06-22T01:46:51Z</dcterms:modified>
</cp:coreProperties>
</file>